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 id="2147483717" r:id="rId7"/>
  </p:sldMasterIdLst>
  <p:notesMasterIdLst>
    <p:notesMasterId r:id="rId67"/>
  </p:notesMasterIdLst>
  <p:sldIdLst>
    <p:sldId id="260" r:id="rId8"/>
    <p:sldId id="915" r:id="rId9"/>
    <p:sldId id="261" r:id="rId10"/>
    <p:sldId id="914" r:id="rId11"/>
    <p:sldId id="408" r:id="rId12"/>
    <p:sldId id="410" r:id="rId13"/>
    <p:sldId id="366" r:id="rId14"/>
    <p:sldId id="367" r:id="rId15"/>
    <p:sldId id="368" r:id="rId16"/>
    <p:sldId id="913" r:id="rId17"/>
    <p:sldId id="911" r:id="rId18"/>
    <p:sldId id="912" r:id="rId19"/>
    <p:sldId id="807" r:id="rId20"/>
    <p:sldId id="411" r:id="rId21"/>
    <p:sldId id="392" r:id="rId22"/>
    <p:sldId id="371" r:id="rId23"/>
    <p:sldId id="375" r:id="rId24"/>
    <p:sldId id="370" r:id="rId25"/>
    <p:sldId id="394" r:id="rId26"/>
    <p:sldId id="268" r:id="rId27"/>
    <p:sldId id="269" r:id="rId28"/>
    <p:sldId id="270" r:id="rId29"/>
    <p:sldId id="271" r:id="rId30"/>
    <p:sldId id="272" r:id="rId31"/>
    <p:sldId id="273" r:id="rId32"/>
    <p:sldId id="275" r:id="rId33"/>
    <p:sldId id="276" r:id="rId34"/>
    <p:sldId id="277" r:id="rId35"/>
    <p:sldId id="278" r:id="rId36"/>
    <p:sldId id="279" r:id="rId37"/>
    <p:sldId id="280" r:id="rId38"/>
    <p:sldId id="281" r:id="rId39"/>
    <p:sldId id="282" r:id="rId40"/>
    <p:sldId id="283" r:id="rId41"/>
    <p:sldId id="284" r:id="rId42"/>
    <p:sldId id="285" r:id="rId43"/>
    <p:sldId id="287" r:id="rId44"/>
    <p:sldId id="288" r:id="rId45"/>
    <p:sldId id="289" r:id="rId46"/>
    <p:sldId id="290" r:id="rId47"/>
    <p:sldId id="294" r:id="rId48"/>
    <p:sldId id="376" r:id="rId49"/>
    <p:sldId id="395" r:id="rId50"/>
    <p:sldId id="369" r:id="rId51"/>
    <p:sldId id="412" r:id="rId52"/>
    <p:sldId id="413" r:id="rId53"/>
    <p:sldId id="414" r:id="rId54"/>
    <p:sldId id="391" r:id="rId55"/>
    <p:sldId id="415" r:id="rId56"/>
    <p:sldId id="416" r:id="rId57"/>
    <p:sldId id="383" r:id="rId58"/>
    <p:sldId id="405" r:id="rId59"/>
    <p:sldId id="417" r:id="rId60"/>
    <p:sldId id="418" r:id="rId61"/>
    <p:sldId id="421" r:id="rId62"/>
    <p:sldId id="419" r:id="rId63"/>
    <p:sldId id="918" r:id="rId64"/>
    <p:sldId id="420" r:id="rId65"/>
    <p:sldId id="917" r:id="rId66"/>
  </p:sldIdLst>
  <p:sldSz cx="12192000" cy="6858000"/>
  <p:notesSz cx="6858000" cy="994568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0D5CF-F6BB-1281-0C08-D79201AE4299}" v="50" dt="2022-11-22T21:59:17.322"/>
    <p1510:client id="{4DE71424-FB59-B3FB-5404-AEB5BFE4743D}" v="3" dt="2022-11-22T22:00:52.259"/>
    <p1510:client id="{95E4E71A-E0CB-D75D-B52B-E1796CBA45F1}" v="60" dt="2022-11-21T21:45:47.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Harrison" userId="S::l.harrison@autismjersey.org::47d14a2a-6385-4d0b-8c67-371ef494e67b" providerId="AD" clId="Web-{2950D5CF-F6BB-1281-0C08-D79201AE4299}"/>
    <pc:docChg chg="modSld">
      <pc:chgData name="Lesley Harrison" userId="S::l.harrison@autismjersey.org::47d14a2a-6385-4d0b-8c67-371ef494e67b" providerId="AD" clId="Web-{2950D5CF-F6BB-1281-0C08-D79201AE4299}" dt="2022-11-22T21:59:17.322" v="48" actId="20577"/>
      <pc:docMkLst>
        <pc:docMk/>
      </pc:docMkLst>
      <pc:sldChg chg="modSp">
        <pc:chgData name="Lesley Harrison" userId="S::l.harrison@autismjersey.org::47d14a2a-6385-4d0b-8c67-371ef494e67b" providerId="AD" clId="Web-{2950D5CF-F6BB-1281-0C08-D79201AE4299}" dt="2022-11-22T21:59:17.322" v="48" actId="20577"/>
        <pc:sldMkLst>
          <pc:docMk/>
          <pc:sldMk cId="3969054154" sldId="918"/>
        </pc:sldMkLst>
        <pc:spChg chg="mod">
          <ac:chgData name="Lesley Harrison" userId="S::l.harrison@autismjersey.org::47d14a2a-6385-4d0b-8c67-371ef494e67b" providerId="AD" clId="Web-{2950D5CF-F6BB-1281-0C08-D79201AE4299}" dt="2022-11-22T21:59:17.322" v="48" actId="20577"/>
          <ac:spMkLst>
            <pc:docMk/>
            <pc:sldMk cId="3969054154" sldId="918"/>
            <ac:spMk id="161796" creationId="{9962F185-20AC-8E71-FD65-C4D674A61B5B}"/>
          </ac:spMkLst>
        </pc:spChg>
      </pc:sldChg>
    </pc:docChg>
  </pc:docChgLst>
  <pc:docChgLst>
    <pc:chgData name="Lesley Harrison" userId="S::l.harrison@autismjersey.org::47d14a2a-6385-4d0b-8c67-371ef494e67b" providerId="AD" clId="Web-{4DE71424-FB59-B3FB-5404-AEB5BFE4743D}"/>
    <pc:docChg chg="modSld">
      <pc:chgData name="Lesley Harrison" userId="S::l.harrison@autismjersey.org::47d14a2a-6385-4d0b-8c67-371ef494e67b" providerId="AD" clId="Web-{4DE71424-FB59-B3FB-5404-AEB5BFE4743D}" dt="2022-11-22T22:00:48.728" v="1" actId="20577"/>
      <pc:docMkLst>
        <pc:docMk/>
      </pc:docMkLst>
      <pc:sldChg chg="modSp">
        <pc:chgData name="Lesley Harrison" userId="S::l.harrison@autismjersey.org::47d14a2a-6385-4d0b-8c67-371ef494e67b" providerId="AD" clId="Web-{4DE71424-FB59-B3FB-5404-AEB5BFE4743D}" dt="2022-11-22T22:00:48.728" v="1" actId="20577"/>
        <pc:sldMkLst>
          <pc:docMk/>
          <pc:sldMk cId="0" sldId="405"/>
        </pc:sldMkLst>
        <pc:spChg chg="mod">
          <ac:chgData name="Lesley Harrison" userId="S::l.harrison@autismjersey.org::47d14a2a-6385-4d0b-8c67-371ef494e67b" providerId="AD" clId="Web-{4DE71424-FB59-B3FB-5404-AEB5BFE4743D}" dt="2022-11-22T22:00:48.728" v="1" actId="20577"/>
          <ac:spMkLst>
            <pc:docMk/>
            <pc:sldMk cId="0" sldId="405"/>
            <ac:spMk id="2" creationId="{32DFCD8A-94AE-CFE7-2756-94CB6AF1E314}"/>
          </ac:spMkLst>
        </pc:spChg>
      </pc:sldChg>
    </pc:docChg>
  </pc:docChgLst>
  <pc:docChgLst>
    <pc:chgData name="Lesley Harrison" userId="S::l.harrison@autismjersey.org::47d14a2a-6385-4d0b-8c67-371ef494e67b" providerId="AD" clId="Web-{95E4E71A-E0CB-D75D-B52B-E1796CBA45F1}"/>
    <pc:docChg chg="addSld modSld">
      <pc:chgData name="Lesley Harrison" userId="S::l.harrison@autismjersey.org::47d14a2a-6385-4d0b-8c67-371ef494e67b" providerId="AD" clId="Web-{95E4E71A-E0CB-D75D-B52B-E1796CBA45F1}" dt="2022-11-21T21:46:25.883" v="62"/>
      <pc:docMkLst>
        <pc:docMk/>
      </pc:docMkLst>
      <pc:sldChg chg="modNotes">
        <pc:chgData name="Lesley Harrison" userId="S::l.harrison@autismjersey.org::47d14a2a-6385-4d0b-8c67-371ef494e67b" providerId="AD" clId="Web-{95E4E71A-E0CB-D75D-B52B-E1796CBA45F1}" dt="2022-11-21T21:46:25.883" v="62"/>
        <pc:sldMkLst>
          <pc:docMk/>
          <pc:sldMk cId="0" sldId="420"/>
        </pc:sldMkLst>
      </pc:sldChg>
      <pc:sldChg chg="delSp modSp add replId modNotes">
        <pc:chgData name="Lesley Harrison" userId="S::l.harrison@autismjersey.org::47d14a2a-6385-4d0b-8c67-371ef494e67b" providerId="AD" clId="Web-{95E4E71A-E0CB-D75D-B52B-E1796CBA45F1}" dt="2022-11-21T21:45:46.928" v="60"/>
        <pc:sldMkLst>
          <pc:docMk/>
          <pc:sldMk cId="3969054154" sldId="918"/>
        </pc:sldMkLst>
        <pc:spChg chg="mod">
          <ac:chgData name="Lesley Harrison" userId="S::l.harrison@autismjersey.org::47d14a2a-6385-4d0b-8c67-371ef494e67b" providerId="AD" clId="Web-{95E4E71A-E0CB-D75D-B52B-E1796CBA45F1}" dt="2022-11-21T21:44:21.691" v="55" actId="20577"/>
          <ac:spMkLst>
            <pc:docMk/>
            <pc:sldMk cId="3969054154" sldId="918"/>
            <ac:spMk id="161796" creationId="{9962F185-20AC-8E71-FD65-C4D674A61B5B}"/>
          </ac:spMkLst>
        </pc:spChg>
        <pc:picChg chg="del">
          <ac:chgData name="Lesley Harrison" userId="S::l.harrison@autismjersey.org::47d14a2a-6385-4d0b-8c67-371ef494e67b" providerId="AD" clId="Web-{95E4E71A-E0CB-D75D-B52B-E1796CBA45F1}" dt="2022-11-21T21:42:11.342" v="1"/>
          <ac:picMkLst>
            <pc:docMk/>
            <pc:sldMk cId="3969054154" sldId="918"/>
            <ac:picMk id="161794" creationId="{DFA9E2B9-5882-31F5-EC80-798406C7D11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b="0"/>
              <a:t>In Jersey, autistic people are offered </a:t>
            </a:r>
            <a:r>
              <a:rPr lang="en-GB" sz="2800" b="1"/>
              <a:t>opportunities in life and work</a:t>
            </a:r>
            <a:r>
              <a:rPr lang="en-GB" b="1"/>
              <a:t> </a:t>
            </a:r>
            <a:r>
              <a:rPr lang="en-GB" b="0"/>
              <a:t>that reflect their </a:t>
            </a:r>
            <a:r>
              <a:rPr lang="en-GB" sz="2800" b="0"/>
              <a:t>individual choices, skills, abilities and education.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Full!$A$38:$A$42</c:f>
              <c:strCache>
                <c:ptCount val="5"/>
                <c:pt idx="0">
                  <c:v>Strongly Agree (3)</c:v>
                </c:pt>
                <c:pt idx="1">
                  <c:v>Agree (27)</c:v>
                </c:pt>
                <c:pt idx="2">
                  <c:v>Unsure (69)</c:v>
                </c:pt>
                <c:pt idx="3">
                  <c:v>Disagree (89)</c:v>
                </c:pt>
                <c:pt idx="4">
                  <c:v>Strongly disagree (27)</c:v>
                </c:pt>
              </c:strCache>
            </c:strRef>
          </c:cat>
          <c:val>
            <c:numRef>
              <c:f>Full!$B$38:$B$42</c:f>
              <c:numCache>
                <c:formatCode>0%</c:formatCode>
                <c:ptCount val="5"/>
                <c:pt idx="0">
                  <c:v>1.3953488372093023E-2</c:v>
                </c:pt>
                <c:pt idx="1">
                  <c:v>0.12558139534883722</c:v>
                </c:pt>
                <c:pt idx="2">
                  <c:v>0.32093023255813952</c:v>
                </c:pt>
                <c:pt idx="3">
                  <c:v>0.413953488372093</c:v>
                </c:pt>
                <c:pt idx="4">
                  <c:v>0.12558139534883722</c:v>
                </c:pt>
              </c:numCache>
            </c:numRef>
          </c:val>
          <c:extLst>
            <c:ext xmlns:c16="http://schemas.microsoft.com/office/drawing/2014/chart" uri="{C3380CC4-5D6E-409C-BE32-E72D297353CC}">
              <c16:uniqueId val="{00000000-76BA-4E44-9EB6-7310CBE5B312}"/>
            </c:ext>
          </c:extLst>
        </c:ser>
        <c:dLbls>
          <c:dLblPos val="inEnd"/>
          <c:showLegendKey val="0"/>
          <c:showVal val="1"/>
          <c:showCatName val="0"/>
          <c:showSerName val="0"/>
          <c:showPercent val="0"/>
          <c:showBubbleSize val="0"/>
        </c:dLbls>
        <c:gapWidth val="115"/>
        <c:overlap val="-20"/>
        <c:axId val="446965928"/>
        <c:axId val="446968880"/>
      </c:barChart>
      <c:catAx>
        <c:axId val="446965928"/>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446968880"/>
        <c:crosses val="autoZero"/>
        <c:auto val="1"/>
        <c:lblAlgn val="ctr"/>
        <c:lblOffset val="100"/>
        <c:noMultiLvlLbl val="0"/>
      </c:catAx>
      <c:valAx>
        <c:axId val="446968880"/>
        <c:scaling>
          <c:orientation val="minMax"/>
        </c:scaling>
        <c:delete val="0"/>
        <c:axPos val="t"/>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446965928"/>
        <c:crosses val="autoZero"/>
        <c:crossBetween val="between"/>
      </c:valAx>
      <c:spPr>
        <a:solidFill>
          <a:schemeClr val="tx1">
            <a:lumMod val="85000"/>
            <a:lumOff val="1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85000"/>
        <a:lumOff val="1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815C4-424B-4DC0-AB7E-607CB6979B8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A0EED6AC-D928-47A0-AD9A-6A08EBB1DFE4}">
      <dgm:prSet phldrT="[Text]"/>
      <dgm:spPr/>
      <dgm:t>
        <a:bodyPr/>
        <a:lstStyle/>
        <a:p>
          <a:r>
            <a:rPr lang="en-GB"/>
            <a:t>ADHD/ADD</a:t>
          </a:r>
        </a:p>
        <a:p>
          <a:r>
            <a:rPr lang="en-GB"/>
            <a:t>4%</a:t>
          </a:r>
        </a:p>
      </dgm:t>
    </dgm:pt>
    <dgm:pt modelId="{28FAA624-4F75-488A-BECF-68986CEEE8C8}" type="parTrans" cxnId="{ACBE0E00-E289-4602-83A3-CAC6F51DE29A}">
      <dgm:prSet/>
      <dgm:spPr/>
      <dgm:t>
        <a:bodyPr/>
        <a:lstStyle/>
        <a:p>
          <a:endParaRPr lang="en-GB"/>
        </a:p>
      </dgm:t>
    </dgm:pt>
    <dgm:pt modelId="{5220D773-54B6-40B3-B092-911706F98991}" type="sibTrans" cxnId="{ACBE0E00-E289-4602-83A3-CAC6F51DE29A}">
      <dgm:prSet/>
      <dgm:spPr/>
      <dgm:t>
        <a:bodyPr/>
        <a:lstStyle/>
        <a:p>
          <a:endParaRPr lang="en-GB"/>
        </a:p>
      </dgm:t>
    </dgm:pt>
    <dgm:pt modelId="{A0BBB17E-63F5-4DF5-B903-536FC07AB8F6}">
      <dgm:prSet phldrT="[Text]"/>
      <dgm:spPr/>
      <dgm:t>
        <a:bodyPr/>
        <a:lstStyle/>
        <a:p>
          <a:r>
            <a:rPr lang="en-GB"/>
            <a:t>AUTISM/ASD 2%</a:t>
          </a:r>
        </a:p>
      </dgm:t>
    </dgm:pt>
    <dgm:pt modelId="{8070A40F-CA2E-4C8A-BDB6-4BEF3EB59A85}" type="parTrans" cxnId="{FB3839DE-878E-4545-89CE-B647117A9ADD}">
      <dgm:prSet/>
      <dgm:spPr/>
      <dgm:t>
        <a:bodyPr/>
        <a:lstStyle/>
        <a:p>
          <a:endParaRPr lang="en-GB"/>
        </a:p>
      </dgm:t>
    </dgm:pt>
    <dgm:pt modelId="{771D9AE6-E0B4-4E02-8524-819A0E5E395F}" type="sibTrans" cxnId="{FB3839DE-878E-4545-89CE-B647117A9ADD}">
      <dgm:prSet/>
      <dgm:spPr/>
      <dgm:t>
        <a:bodyPr/>
        <a:lstStyle/>
        <a:p>
          <a:endParaRPr lang="en-GB"/>
        </a:p>
      </dgm:t>
    </dgm:pt>
    <dgm:pt modelId="{9D2C0BC3-EE7D-496C-B0AA-364947FD0945}">
      <dgm:prSet phldrT="[Text]"/>
      <dgm:spPr/>
      <dgm:t>
        <a:bodyPr/>
        <a:lstStyle/>
        <a:p>
          <a:r>
            <a:rPr lang="en-GB"/>
            <a:t>DYSCALCULIA</a:t>
          </a:r>
        </a:p>
        <a:p>
          <a:r>
            <a:rPr lang="en-GB"/>
            <a:t>7%</a:t>
          </a:r>
        </a:p>
      </dgm:t>
    </dgm:pt>
    <dgm:pt modelId="{BFD27BC5-A38B-4C6B-8F6D-F0723A4D2A02}" type="parTrans" cxnId="{DF9A3FEE-9B72-408E-A276-153AE3BDAB3A}">
      <dgm:prSet/>
      <dgm:spPr/>
      <dgm:t>
        <a:bodyPr/>
        <a:lstStyle/>
        <a:p>
          <a:endParaRPr lang="en-GB"/>
        </a:p>
      </dgm:t>
    </dgm:pt>
    <dgm:pt modelId="{295E4AA8-0730-4220-965D-CA72D80B628B}" type="sibTrans" cxnId="{DF9A3FEE-9B72-408E-A276-153AE3BDAB3A}">
      <dgm:prSet/>
      <dgm:spPr/>
      <dgm:t>
        <a:bodyPr/>
        <a:lstStyle/>
        <a:p>
          <a:endParaRPr lang="en-GB"/>
        </a:p>
      </dgm:t>
    </dgm:pt>
    <dgm:pt modelId="{6E8937C2-C67F-46DD-9BC1-8FCD09F8CA32}">
      <dgm:prSet/>
      <dgm:spPr/>
      <dgm:t>
        <a:bodyPr/>
        <a:lstStyle/>
        <a:p>
          <a:r>
            <a:rPr lang="en-GB"/>
            <a:t>DYSLEXIA</a:t>
          </a:r>
        </a:p>
        <a:p>
          <a:r>
            <a:rPr lang="en-GB"/>
            <a:t>10% </a:t>
          </a:r>
        </a:p>
      </dgm:t>
    </dgm:pt>
    <dgm:pt modelId="{51EA76D9-B77C-4635-BD88-C6CA1399F57E}" type="parTrans" cxnId="{D3117755-0E8B-44EB-A270-742B5E5E4C82}">
      <dgm:prSet/>
      <dgm:spPr/>
      <dgm:t>
        <a:bodyPr/>
        <a:lstStyle/>
        <a:p>
          <a:endParaRPr lang="en-GB"/>
        </a:p>
      </dgm:t>
    </dgm:pt>
    <dgm:pt modelId="{7A317B00-3FA2-4F31-85EF-ACAEBDDB50D6}" type="sibTrans" cxnId="{D3117755-0E8B-44EB-A270-742B5E5E4C82}">
      <dgm:prSet/>
      <dgm:spPr/>
      <dgm:t>
        <a:bodyPr/>
        <a:lstStyle/>
        <a:p>
          <a:endParaRPr lang="en-GB"/>
        </a:p>
      </dgm:t>
    </dgm:pt>
    <dgm:pt modelId="{1EC46F72-EE19-4E96-8DDD-43D9599526EC}">
      <dgm:prSet/>
      <dgm:spPr/>
      <dgm:t>
        <a:bodyPr/>
        <a:lstStyle/>
        <a:p>
          <a:r>
            <a:rPr lang="en-GB"/>
            <a:t>TOURETTE SYNDROME</a:t>
          </a:r>
        </a:p>
        <a:p>
          <a:r>
            <a:rPr lang="en-GB"/>
            <a:t>1%</a:t>
          </a:r>
        </a:p>
      </dgm:t>
    </dgm:pt>
    <dgm:pt modelId="{F3A875AD-5E3E-4786-A771-B69906EDEE4B}" type="parTrans" cxnId="{2656A68E-A9A9-409F-9F2C-01C342886207}">
      <dgm:prSet/>
      <dgm:spPr/>
      <dgm:t>
        <a:bodyPr/>
        <a:lstStyle/>
        <a:p>
          <a:endParaRPr lang="en-GB"/>
        </a:p>
      </dgm:t>
    </dgm:pt>
    <dgm:pt modelId="{F0CAE359-36AA-40F2-A9CA-0A8C6EF76730}" type="sibTrans" cxnId="{2656A68E-A9A9-409F-9F2C-01C342886207}">
      <dgm:prSet/>
      <dgm:spPr/>
      <dgm:t>
        <a:bodyPr/>
        <a:lstStyle/>
        <a:p>
          <a:endParaRPr lang="en-GB"/>
        </a:p>
      </dgm:t>
    </dgm:pt>
    <dgm:pt modelId="{F314D240-6425-4FC0-AE71-181A4C0A2E1F}">
      <dgm:prSet/>
      <dgm:spPr/>
      <dgm:t>
        <a:bodyPr/>
        <a:lstStyle/>
        <a:p>
          <a:r>
            <a:rPr lang="en-GB"/>
            <a:t>DYSPRAXIA</a:t>
          </a:r>
        </a:p>
        <a:p>
          <a:r>
            <a:rPr lang="en-GB"/>
            <a:t>5% </a:t>
          </a:r>
        </a:p>
      </dgm:t>
    </dgm:pt>
    <dgm:pt modelId="{8ACAD81A-84B4-488B-B81C-80FD91B35E4B}" type="parTrans" cxnId="{E0A55093-9CED-4B46-ABFA-C726E2135DAA}">
      <dgm:prSet/>
      <dgm:spPr/>
      <dgm:t>
        <a:bodyPr/>
        <a:lstStyle/>
        <a:p>
          <a:endParaRPr lang="en-GB"/>
        </a:p>
      </dgm:t>
    </dgm:pt>
    <dgm:pt modelId="{F0850CC8-BB73-4BC1-A91A-9F3956B6E763}" type="sibTrans" cxnId="{E0A55093-9CED-4B46-ABFA-C726E2135DAA}">
      <dgm:prSet/>
      <dgm:spPr/>
      <dgm:t>
        <a:bodyPr/>
        <a:lstStyle/>
        <a:p>
          <a:endParaRPr lang="en-GB"/>
        </a:p>
      </dgm:t>
    </dgm:pt>
    <dgm:pt modelId="{0F13D437-4A2F-42CF-A682-55400FDD557C}" type="pres">
      <dgm:prSet presAssocID="{ED0815C4-424B-4DC0-AB7E-607CB6979B8B}" presName="compositeShape" presStyleCnt="0">
        <dgm:presLayoutVars>
          <dgm:chMax val="7"/>
          <dgm:dir/>
          <dgm:resizeHandles val="exact"/>
        </dgm:presLayoutVars>
      </dgm:prSet>
      <dgm:spPr/>
    </dgm:pt>
    <dgm:pt modelId="{B5329B4B-5607-4F84-A507-DD2116C7079C}" type="pres">
      <dgm:prSet presAssocID="{A0EED6AC-D928-47A0-AD9A-6A08EBB1DFE4}" presName="circ1" presStyleLbl="vennNode1" presStyleIdx="0" presStyleCnt="6"/>
      <dgm:spPr/>
    </dgm:pt>
    <dgm:pt modelId="{79B202E8-63D3-48F7-8D49-7FFEEE31BD20}" type="pres">
      <dgm:prSet presAssocID="{A0EED6AC-D928-47A0-AD9A-6A08EBB1DFE4}" presName="circ1Tx" presStyleLbl="revTx" presStyleIdx="0" presStyleCnt="0">
        <dgm:presLayoutVars>
          <dgm:chMax val="0"/>
          <dgm:chPref val="0"/>
          <dgm:bulletEnabled val="1"/>
        </dgm:presLayoutVars>
      </dgm:prSet>
      <dgm:spPr/>
    </dgm:pt>
    <dgm:pt modelId="{0E1910A7-FAAF-4814-95AF-25F3519FE52C}" type="pres">
      <dgm:prSet presAssocID="{A0BBB17E-63F5-4DF5-B903-536FC07AB8F6}" presName="circ2" presStyleLbl="vennNode1" presStyleIdx="1" presStyleCnt="6"/>
      <dgm:spPr/>
    </dgm:pt>
    <dgm:pt modelId="{C538508F-10A2-4231-9206-A922A4B2D1BE}" type="pres">
      <dgm:prSet presAssocID="{A0BBB17E-63F5-4DF5-B903-536FC07AB8F6}" presName="circ2Tx" presStyleLbl="revTx" presStyleIdx="0" presStyleCnt="0">
        <dgm:presLayoutVars>
          <dgm:chMax val="0"/>
          <dgm:chPref val="0"/>
          <dgm:bulletEnabled val="1"/>
        </dgm:presLayoutVars>
      </dgm:prSet>
      <dgm:spPr/>
    </dgm:pt>
    <dgm:pt modelId="{9D4EA001-3CBC-475D-AC45-B9D3874E31D8}" type="pres">
      <dgm:prSet presAssocID="{1EC46F72-EE19-4E96-8DDD-43D9599526EC}" presName="circ3" presStyleLbl="vennNode1" presStyleIdx="2" presStyleCnt="6"/>
      <dgm:spPr/>
    </dgm:pt>
    <dgm:pt modelId="{ADC3D9FF-BD16-4379-B93A-74AEA8C2EE64}" type="pres">
      <dgm:prSet presAssocID="{1EC46F72-EE19-4E96-8DDD-43D9599526EC}" presName="circ3Tx" presStyleLbl="revTx" presStyleIdx="0" presStyleCnt="0">
        <dgm:presLayoutVars>
          <dgm:chMax val="0"/>
          <dgm:chPref val="0"/>
          <dgm:bulletEnabled val="1"/>
        </dgm:presLayoutVars>
      </dgm:prSet>
      <dgm:spPr/>
    </dgm:pt>
    <dgm:pt modelId="{9DF02260-85B0-4A6D-9A1B-B8CA99E1D606}" type="pres">
      <dgm:prSet presAssocID="{6E8937C2-C67F-46DD-9BC1-8FCD09F8CA32}" presName="circ4" presStyleLbl="vennNode1" presStyleIdx="3" presStyleCnt="6"/>
      <dgm:spPr/>
    </dgm:pt>
    <dgm:pt modelId="{83FB9C4E-BCFE-4B0D-841E-B91CCFC7D4EF}" type="pres">
      <dgm:prSet presAssocID="{6E8937C2-C67F-46DD-9BC1-8FCD09F8CA32}" presName="circ4Tx" presStyleLbl="revTx" presStyleIdx="0" presStyleCnt="0">
        <dgm:presLayoutVars>
          <dgm:chMax val="0"/>
          <dgm:chPref val="0"/>
          <dgm:bulletEnabled val="1"/>
        </dgm:presLayoutVars>
      </dgm:prSet>
      <dgm:spPr/>
    </dgm:pt>
    <dgm:pt modelId="{1636F18B-A843-4887-BD29-47CBDAA4C07B}" type="pres">
      <dgm:prSet presAssocID="{9D2C0BC3-EE7D-496C-B0AA-364947FD0945}" presName="circ5" presStyleLbl="vennNode1" presStyleIdx="4" presStyleCnt="6"/>
      <dgm:spPr/>
    </dgm:pt>
    <dgm:pt modelId="{BC404278-F0E1-42F9-ACDB-C5976F2EB298}" type="pres">
      <dgm:prSet presAssocID="{9D2C0BC3-EE7D-496C-B0AA-364947FD0945}" presName="circ5Tx" presStyleLbl="revTx" presStyleIdx="0" presStyleCnt="0">
        <dgm:presLayoutVars>
          <dgm:chMax val="0"/>
          <dgm:chPref val="0"/>
          <dgm:bulletEnabled val="1"/>
        </dgm:presLayoutVars>
      </dgm:prSet>
      <dgm:spPr/>
    </dgm:pt>
    <dgm:pt modelId="{F3AA3C5D-BDDD-4A00-96B1-FB560A33B23C}" type="pres">
      <dgm:prSet presAssocID="{F314D240-6425-4FC0-AE71-181A4C0A2E1F}" presName="circ6" presStyleLbl="vennNode1" presStyleIdx="5" presStyleCnt="6"/>
      <dgm:spPr/>
    </dgm:pt>
    <dgm:pt modelId="{D5B3A708-938E-41BF-87A6-B18CCE5BEE81}" type="pres">
      <dgm:prSet presAssocID="{F314D240-6425-4FC0-AE71-181A4C0A2E1F}" presName="circ6Tx" presStyleLbl="revTx" presStyleIdx="0" presStyleCnt="0">
        <dgm:presLayoutVars>
          <dgm:chMax val="0"/>
          <dgm:chPref val="0"/>
          <dgm:bulletEnabled val="1"/>
        </dgm:presLayoutVars>
      </dgm:prSet>
      <dgm:spPr/>
    </dgm:pt>
  </dgm:ptLst>
  <dgm:cxnLst>
    <dgm:cxn modelId="{ACBE0E00-E289-4602-83A3-CAC6F51DE29A}" srcId="{ED0815C4-424B-4DC0-AB7E-607CB6979B8B}" destId="{A0EED6AC-D928-47A0-AD9A-6A08EBB1DFE4}" srcOrd="0" destOrd="0" parTransId="{28FAA624-4F75-488A-BECF-68986CEEE8C8}" sibTransId="{5220D773-54B6-40B3-B092-911706F98991}"/>
    <dgm:cxn modelId="{336C4F14-01B7-4360-B468-ECF8CAE43308}" type="presOf" srcId="{6E8937C2-C67F-46DD-9BC1-8FCD09F8CA32}" destId="{83FB9C4E-BCFE-4B0D-841E-B91CCFC7D4EF}" srcOrd="0" destOrd="0" presId="urn:microsoft.com/office/officeart/2005/8/layout/venn1"/>
    <dgm:cxn modelId="{20082B26-A85B-4DC7-9B2E-2D92D6E7BBC3}" type="presOf" srcId="{ED0815C4-424B-4DC0-AB7E-607CB6979B8B}" destId="{0F13D437-4A2F-42CF-A682-55400FDD557C}" srcOrd="0" destOrd="0" presId="urn:microsoft.com/office/officeart/2005/8/layout/venn1"/>
    <dgm:cxn modelId="{76A68271-937A-4EF0-98F1-8126BD931787}" type="presOf" srcId="{A0BBB17E-63F5-4DF5-B903-536FC07AB8F6}" destId="{C538508F-10A2-4231-9206-A922A4B2D1BE}" srcOrd="0" destOrd="0" presId="urn:microsoft.com/office/officeart/2005/8/layout/venn1"/>
    <dgm:cxn modelId="{D3117755-0E8B-44EB-A270-742B5E5E4C82}" srcId="{ED0815C4-424B-4DC0-AB7E-607CB6979B8B}" destId="{6E8937C2-C67F-46DD-9BC1-8FCD09F8CA32}" srcOrd="3" destOrd="0" parTransId="{51EA76D9-B77C-4635-BD88-C6CA1399F57E}" sibTransId="{7A317B00-3FA2-4F31-85EF-ACAEBDDB50D6}"/>
    <dgm:cxn modelId="{02AC167D-1BA6-4006-A870-C047FDC6C0D1}" type="presOf" srcId="{9D2C0BC3-EE7D-496C-B0AA-364947FD0945}" destId="{BC404278-F0E1-42F9-ACDB-C5976F2EB298}" srcOrd="0" destOrd="0" presId="urn:microsoft.com/office/officeart/2005/8/layout/venn1"/>
    <dgm:cxn modelId="{2656A68E-A9A9-409F-9F2C-01C342886207}" srcId="{ED0815C4-424B-4DC0-AB7E-607CB6979B8B}" destId="{1EC46F72-EE19-4E96-8DDD-43D9599526EC}" srcOrd="2" destOrd="0" parTransId="{F3A875AD-5E3E-4786-A771-B69906EDEE4B}" sibTransId="{F0CAE359-36AA-40F2-A9CA-0A8C6EF76730}"/>
    <dgm:cxn modelId="{E0A55093-9CED-4B46-ABFA-C726E2135DAA}" srcId="{ED0815C4-424B-4DC0-AB7E-607CB6979B8B}" destId="{F314D240-6425-4FC0-AE71-181A4C0A2E1F}" srcOrd="5" destOrd="0" parTransId="{8ACAD81A-84B4-488B-B81C-80FD91B35E4B}" sibTransId="{F0850CC8-BB73-4BC1-A91A-9F3956B6E763}"/>
    <dgm:cxn modelId="{ED19F3A6-59EC-46F3-889E-1025A6247C71}" type="presOf" srcId="{A0EED6AC-D928-47A0-AD9A-6A08EBB1DFE4}" destId="{79B202E8-63D3-48F7-8D49-7FFEEE31BD20}" srcOrd="0" destOrd="0" presId="urn:microsoft.com/office/officeart/2005/8/layout/venn1"/>
    <dgm:cxn modelId="{FB51DFC6-99BA-465F-9D2B-3416680CEEE3}" type="presOf" srcId="{1EC46F72-EE19-4E96-8DDD-43D9599526EC}" destId="{ADC3D9FF-BD16-4379-B93A-74AEA8C2EE64}" srcOrd="0" destOrd="0" presId="urn:microsoft.com/office/officeart/2005/8/layout/venn1"/>
    <dgm:cxn modelId="{FB3839DE-878E-4545-89CE-B647117A9ADD}" srcId="{ED0815C4-424B-4DC0-AB7E-607CB6979B8B}" destId="{A0BBB17E-63F5-4DF5-B903-536FC07AB8F6}" srcOrd="1" destOrd="0" parTransId="{8070A40F-CA2E-4C8A-BDB6-4BEF3EB59A85}" sibTransId="{771D9AE6-E0B4-4E02-8524-819A0E5E395F}"/>
    <dgm:cxn modelId="{DF9A3FEE-9B72-408E-A276-153AE3BDAB3A}" srcId="{ED0815C4-424B-4DC0-AB7E-607CB6979B8B}" destId="{9D2C0BC3-EE7D-496C-B0AA-364947FD0945}" srcOrd="4" destOrd="0" parTransId="{BFD27BC5-A38B-4C6B-8F6D-F0723A4D2A02}" sibTransId="{295E4AA8-0730-4220-965D-CA72D80B628B}"/>
    <dgm:cxn modelId="{080E7AF4-CD94-427B-B2DA-ED0B2E6A69D4}" type="presOf" srcId="{F314D240-6425-4FC0-AE71-181A4C0A2E1F}" destId="{D5B3A708-938E-41BF-87A6-B18CCE5BEE81}" srcOrd="0" destOrd="0" presId="urn:microsoft.com/office/officeart/2005/8/layout/venn1"/>
    <dgm:cxn modelId="{3BB8D694-7152-48C3-9302-37ED6B4ABCDE}" type="presParOf" srcId="{0F13D437-4A2F-42CF-A682-55400FDD557C}" destId="{B5329B4B-5607-4F84-A507-DD2116C7079C}" srcOrd="0" destOrd="0" presId="urn:microsoft.com/office/officeart/2005/8/layout/venn1"/>
    <dgm:cxn modelId="{92A2ABAF-3921-48F5-B527-CC40161A1723}" type="presParOf" srcId="{0F13D437-4A2F-42CF-A682-55400FDD557C}" destId="{79B202E8-63D3-48F7-8D49-7FFEEE31BD20}" srcOrd="1" destOrd="0" presId="urn:microsoft.com/office/officeart/2005/8/layout/venn1"/>
    <dgm:cxn modelId="{FB5D8E54-C633-4DB1-A8EB-A5976E31C0F3}" type="presParOf" srcId="{0F13D437-4A2F-42CF-A682-55400FDD557C}" destId="{0E1910A7-FAAF-4814-95AF-25F3519FE52C}" srcOrd="2" destOrd="0" presId="urn:microsoft.com/office/officeart/2005/8/layout/venn1"/>
    <dgm:cxn modelId="{DF489ABA-19DF-4F2C-BDF7-A82C8363D2ED}" type="presParOf" srcId="{0F13D437-4A2F-42CF-A682-55400FDD557C}" destId="{C538508F-10A2-4231-9206-A922A4B2D1BE}" srcOrd="3" destOrd="0" presId="urn:microsoft.com/office/officeart/2005/8/layout/venn1"/>
    <dgm:cxn modelId="{2D14CB2C-43A0-4E20-848E-A710DA963D51}" type="presParOf" srcId="{0F13D437-4A2F-42CF-A682-55400FDD557C}" destId="{9D4EA001-3CBC-475D-AC45-B9D3874E31D8}" srcOrd="4" destOrd="0" presId="urn:microsoft.com/office/officeart/2005/8/layout/venn1"/>
    <dgm:cxn modelId="{3D35C4CA-3B59-4171-A94F-8AF8638C51AD}" type="presParOf" srcId="{0F13D437-4A2F-42CF-A682-55400FDD557C}" destId="{ADC3D9FF-BD16-4379-B93A-74AEA8C2EE64}" srcOrd="5" destOrd="0" presId="urn:microsoft.com/office/officeart/2005/8/layout/venn1"/>
    <dgm:cxn modelId="{04E019A3-F1FF-49B1-9112-1E127A29000C}" type="presParOf" srcId="{0F13D437-4A2F-42CF-A682-55400FDD557C}" destId="{9DF02260-85B0-4A6D-9A1B-B8CA99E1D606}" srcOrd="6" destOrd="0" presId="urn:microsoft.com/office/officeart/2005/8/layout/venn1"/>
    <dgm:cxn modelId="{89E2176A-A46C-4E0F-9004-ED55E7C256CB}" type="presParOf" srcId="{0F13D437-4A2F-42CF-A682-55400FDD557C}" destId="{83FB9C4E-BCFE-4B0D-841E-B91CCFC7D4EF}" srcOrd="7" destOrd="0" presId="urn:microsoft.com/office/officeart/2005/8/layout/venn1"/>
    <dgm:cxn modelId="{DEBDE7A0-E79C-4DD8-9107-E726213B91A0}" type="presParOf" srcId="{0F13D437-4A2F-42CF-A682-55400FDD557C}" destId="{1636F18B-A843-4887-BD29-47CBDAA4C07B}" srcOrd="8" destOrd="0" presId="urn:microsoft.com/office/officeart/2005/8/layout/venn1"/>
    <dgm:cxn modelId="{F3E328BE-6D24-4EE8-9FFF-234EC52E782E}" type="presParOf" srcId="{0F13D437-4A2F-42CF-A682-55400FDD557C}" destId="{BC404278-F0E1-42F9-ACDB-C5976F2EB298}" srcOrd="9" destOrd="0" presId="urn:microsoft.com/office/officeart/2005/8/layout/venn1"/>
    <dgm:cxn modelId="{3E5F40D5-29DC-4983-9918-301570833863}" type="presParOf" srcId="{0F13D437-4A2F-42CF-A682-55400FDD557C}" destId="{F3AA3C5D-BDDD-4A00-96B1-FB560A33B23C}" srcOrd="10" destOrd="0" presId="urn:microsoft.com/office/officeart/2005/8/layout/venn1"/>
    <dgm:cxn modelId="{92CC0BBD-19EF-4F14-AB3A-CCB7DD8262DD}" type="presParOf" srcId="{0F13D437-4A2F-42CF-A682-55400FDD557C}" destId="{D5B3A708-938E-41BF-87A6-B18CCE5BEE81}"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29B4B-5607-4F84-A507-DD2116C7079C}">
      <dsp:nvSpPr>
        <dsp:cNvPr id="0" name=""/>
        <dsp:cNvSpPr/>
      </dsp:nvSpPr>
      <dsp:spPr>
        <a:xfrm>
          <a:off x="4868482" y="1193274"/>
          <a:ext cx="1598635" cy="15986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9B202E8-63D3-48F7-8D49-7FFEEE31BD20}">
      <dsp:nvSpPr>
        <dsp:cNvPr id="0" name=""/>
        <dsp:cNvSpPr/>
      </dsp:nvSpPr>
      <dsp:spPr>
        <a:xfrm>
          <a:off x="4668653" y="0"/>
          <a:ext cx="1998294" cy="10885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ADHD/ADD</a:t>
          </a:r>
        </a:p>
        <a:p>
          <a:pPr marL="0" lvl="0" indent="0" algn="ctr" defTabSz="1200150">
            <a:lnSpc>
              <a:spcPct val="90000"/>
            </a:lnSpc>
            <a:spcBef>
              <a:spcPct val="0"/>
            </a:spcBef>
            <a:spcAft>
              <a:spcPct val="35000"/>
            </a:spcAft>
            <a:buNone/>
          </a:pPr>
          <a:r>
            <a:rPr lang="en-GB" sz="2700" kern="1200"/>
            <a:t>4%</a:t>
          </a:r>
        </a:p>
      </dsp:txBody>
      <dsp:txXfrm>
        <a:off x="4668653" y="0"/>
        <a:ext cx="1998294" cy="1088565"/>
      </dsp:txXfrm>
    </dsp:sp>
    <dsp:sp modelId="{0E1910A7-FAAF-4814-95AF-25F3519FE52C}">
      <dsp:nvSpPr>
        <dsp:cNvPr id="0" name=""/>
        <dsp:cNvSpPr/>
      </dsp:nvSpPr>
      <dsp:spPr>
        <a:xfrm>
          <a:off x="5387373" y="1492889"/>
          <a:ext cx="1598635" cy="15986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538508F-10A2-4231-9206-A922A4B2D1BE}">
      <dsp:nvSpPr>
        <dsp:cNvPr id="0" name=""/>
        <dsp:cNvSpPr/>
      </dsp:nvSpPr>
      <dsp:spPr>
        <a:xfrm>
          <a:off x="7104574" y="1036728"/>
          <a:ext cx="1893716" cy="11922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AUTISM/ASD 2%</a:t>
          </a:r>
        </a:p>
      </dsp:txBody>
      <dsp:txXfrm>
        <a:off x="7104574" y="1036728"/>
        <a:ext cx="1893716" cy="1192237"/>
      </dsp:txXfrm>
    </dsp:sp>
    <dsp:sp modelId="{9D4EA001-3CBC-475D-AC45-B9D3874E31D8}">
      <dsp:nvSpPr>
        <dsp:cNvPr id="0" name=""/>
        <dsp:cNvSpPr/>
      </dsp:nvSpPr>
      <dsp:spPr>
        <a:xfrm>
          <a:off x="5387373" y="2092118"/>
          <a:ext cx="1598635" cy="15986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DC3D9FF-BD16-4379-B93A-74AEA8C2EE64}">
      <dsp:nvSpPr>
        <dsp:cNvPr id="0" name=""/>
        <dsp:cNvSpPr/>
      </dsp:nvSpPr>
      <dsp:spPr>
        <a:xfrm>
          <a:off x="7104574" y="2814718"/>
          <a:ext cx="1893716" cy="133219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TOURETTE SYNDROME</a:t>
          </a:r>
        </a:p>
        <a:p>
          <a:pPr marL="0" lvl="0" indent="0" algn="ctr" defTabSz="1200150">
            <a:lnSpc>
              <a:spcPct val="90000"/>
            </a:lnSpc>
            <a:spcBef>
              <a:spcPct val="0"/>
            </a:spcBef>
            <a:spcAft>
              <a:spcPct val="35000"/>
            </a:spcAft>
            <a:buNone/>
          </a:pPr>
          <a:r>
            <a:rPr lang="en-GB" sz="2700" kern="1200"/>
            <a:t>1%</a:t>
          </a:r>
        </a:p>
      </dsp:txBody>
      <dsp:txXfrm>
        <a:off x="7104574" y="2814718"/>
        <a:ext cx="1893716" cy="1332196"/>
      </dsp:txXfrm>
    </dsp:sp>
    <dsp:sp modelId="{9DF02260-85B0-4A6D-9A1B-B8CA99E1D606}">
      <dsp:nvSpPr>
        <dsp:cNvPr id="0" name=""/>
        <dsp:cNvSpPr/>
      </dsp:nvSpPr>
      <dsp:spPr>
        <a:xfrm>
          <a:off x="4868482" y="2392251"/>
          <a:ext cx="1598635" cy="15986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3FB9C4E-BCFE-4B0D-841E-B91CCFC7D4EF}">
      <dsp:nvSpPr>
        <dsp:cNvPr id="0" name=""/>
        <dsp:cNvSpPr/>
      </dsp:nvSpPr>
      <dsp:spPr>
        <a:xfrm>
          <a:off x="4668653" y="4095077"/>
          <a:ext cx="1998294" cy="10885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DYSLEXIA</a:t>
          </a:r>
        </a:p>
        <a:p>
          <a:pPr marL="0" lvl="0" indent="0" algn="ctr" defTabSz="1200150">
            <a:lnSpc>
              <a:spcPct val="90000"/>
            </a:lnSpc>
            <a:spcBef>
              <a:spcPct val="0"/>
            </a:spcBef>
            <a:spcAft>
              <a:spcPct val="35000"/>
            </a:spcAft>
            <a:buNone/>
          </a:pPr>
          <a:r>
            <a:rPr lang="en-GB" sz="2700" kern="1200"/>
            <a:t>10% </a:t>
          </a:r>
        </a:p>
      </dsp:txBody>
      <dsp:txXfrm>
        <a:off x="4668653" y="4095077"/>
        <a:ext cx="1998294" cy="1088565"/>
      </dsp:txXfrm>
    </dsp:sp>
    <dsp:sp modelId="{1636F18B-A843-4887-BD29-47CBDAA4C07B}">
      <dsp:nvSpPr>
        <dsp:cNvPr id="0" name=""/>
        <dsp:cNvSpPr/>
      </dsp:nvSpPr>
      <dsp:spPr>
        <a:xfrm>
          <a:off x="4349592" y="2092118"/>
          <a:ext cx="1598635" cy="15986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C404278-F0E1-42F9-ACDB-C5976F2EB298}">
      <dsp:nvSpPr>
        <dsp:cNvPr id="0" name=""/>
        <dsp:cNvSpPr/>
      </dsp:nvSpPr>
      <dsp:spPr>
        <a:xfrm>
          <a:off x="2337309" y="2814718"/>
          <a:ext cx="1893716" cy="133219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DYSCALCULIA</a:t>
          </a:r>
        </a:p>
        <a:p>
          <a:pPr marL="0" lvl="0" indent="0" algn="ctr" defTabSz="1200150">
            <a:lnSpc>
              <a:spcPct val="90000"/>
            </a:lnSpc>
            <a:spcBef>
              <a:spcPct val="0"/>
            </a:spcBef>
            <a:spcAft>
              <a:spcPct val="35000"/>
            </a:spcAft>
            <a:buNone/>
          </a:pPr>
          <a:r>
            <a:rPr lang="en-GB" sz="2700" kern="1200"/>
            <a:t>7%</a:t>
          </a:r>
        </a:p>
      </dsp:txBody>
      <dsp:txXfrm>
        <a:off x="2337309" y="2814718"/>
        <a:ext cx="1893716" cy="1332196"/>
      </dsp:txXfrm>
    </dsp:sp>
    <dsp:sp modelId="{F3AA3C5D-BDDD-4A00-96B1-FB560A33B23C}">
      <dsp:nvSpPr>
        <dsp:cNvPr id="0" name=""/>
        <dsp:cNvSpPr/>
      </dsp:nvSpPr>
      <dsp:spPr>
        <a:xfrm>
          <a:off x="4349592" y="1492889"/>
          <a:ext cx="1598635" cy="15986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B3A708-938E-41BF-87A6-B18CCE5BEE81}">
      <dsp:nvSpPr>
        <dsp:cNvPr id="0" name=""/>
        <dsp:cNvSpPr/>
      </dsp:nvSpPr>
      <dsp:spPr>
        <a:xfrm>
          <a:off x="2337309" y="1036728"/>
          <a:ext cx="1893716" cy="133219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DYSPRAXIA</a:t>
          </a:r>
        </a:p>
        <a:p>
          <a:pPr marL="0" lvl="0" indent="0" algn="ctr" defTabSz="1200150">
            <a:lnSpc>
              <a:spcPct val="90000"/>
            </a:lnSpc>
            <a:spcBef>
              <a:spcPct val="0"/>
            </a:spcBef>
            <a:spcAft>
              <a:spcPct val="35000"/>
            </a:spcAft>
            <a:buNone/>
          </a:pPr>
          <a:r>
            <a:rPr lang="en-GB" sz="2700" kern="1200"/>
            <a:t>5% </a:t>
          </a:r>
        </a:p>
      </dsp:txBody>
      <dsp:txXfrm>
        <a:off x="2337309" y="1036728"/>
        <a:ext cx="1893716" cy="13321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227712-84A1-3FCC-D366-AFE6B2293575}"/>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8942FCE-D1FD-29AC-089D-092C29448D4E}"/>
              </a:ext>
            </a:extLst>
          </p:cNvPr>
          <p:cNvSpPr>
            <a:spLocks noGrp="1"/>
          </p:cNvSpPr>
          <p:nvPr>
            <p:ph type="dt"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3940578-99AC-40D7-8CC8-D965EC343A30}" type="datetimeFigureOut">
              <a:rPr lang="en-GB"/>
              <a:pPr>
                <a:defRPr/>
              </a:pPr>
              <a:t>22/11/2022</a:t>
            </a:fld>
            <a:endParaRPr lang="en-GB"/>
          </a:p>
        </p:txBody>
      </p:sp>
      <p:sp>
        <p:nvSpPr>
          <p:cNvPr id="4" name="Slide Image Placeholder 3">
            <a:extLst>
              <a:ext uri="{FF2B5EF4-FFF2-40B4-BE49-F238E27FC236}">
                <a16:creationId xmlns:a16="http://schemas.microsoft.com/office/drawing/2014/main" id="{F46D284B-908D-C526-E004-7A816EE31744}"/>
              </a:ext>
            </a:extLst>
          </p:cNvPr>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637E2BC-BB2A-31F5-154C-F9010AE89780}"/>
              </a:ext>
            </a:extLst>
          </p:cNvPr>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2162E78-D9FA-A428-7507-709FBA888FBA}"/>
              </a:ext>
            </a:extLst>
          </p:cNvPr>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2CC3E0AD-8646-2802-F2C9-2A784C958DBC}"/>
              </a:ext>
            </a:extLst>
          </p:cNvPr>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35479A4-A1AA-4A88-90F5-B3A5A680B56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EBB75B8-6C2D-06EE-1BD4-D3303FBEAF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9A9312B-B27E-7E1B-E3D4-4A2393D0FF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Room Holding Slide during registration</a:t>
            </a:r>
          </a:p>
        </p:txBody>
      </p:sp>
      <p:sp>
        <p:nvSpPr>
          <p:cNvPr id="50180" name="Slide Number Placeholder 3">
            <a:extLst>
              <a:ext uri="{FF2B5EF4-FFF2-40B4-BE49-F238E27FC236}">
                <a16:creationId xmlns:a16="http://schemas.microsoft.com/office/drawing/2014/main" id="{53FE992A-FE7F-61F1-BB34-D093B36669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8FAA96-6C73-4A6C-B0E4-182D55B6DA99}"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18510EF1-E428-E356-B2E4-CA57CAD6A6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5664240-1D77-2D12-E0EC-624D84D785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a:t>
            </a:r>
          </a:p>
        </p:txBody>
      </p:sp>
      <p:sp>
        <p:nvSpPr>
          <p:cNvPr id="4" name="Slide Number Placeholder 3">
            <a:extLst>
              <a:ext uri="{FF2B5EF4-FFF2-40B4-BE49-F238E27FC236}">
                <a16:creationId xmlns:a16="http://schemas.microsoft.com/office/drawing/2014/main" id="{1A109EF6-865F-A94C-CCFE-8520F7D9A5AE}"/>
              </a:ext>
            </a:extLst>
          </p:cNvPr>
          <p:cNvSpPr>
            <a:spLocks noGrp="1"/>
          </p:cNvSpPr>
          <p:nvPr>
            <p:ph type="sldNum" sz="quarter" idx="5"/>
          </p:nvPr>
        </p:nvSpPr>
        <p:spPr/>
        <p:txBody>
          <a:bodyPr/>
          <a:lstStyle/>
          <a:p>
            <a:pPr>
              <a:defRPr/>
            </a:pPr>
            <a:fld id="{A11DD30E-9713-46A3-BFBD-CAB7C28388EA}" type="slidenum">
              <a:rPr lang="en-GB" smtClean="0"/>
              <a:pPr>
                <a:defRPr/>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F041B42-D41E-3C3F-B0F8-D8E7763396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EF6761CA-D847-1E74-79D5-D1204E732F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a:t>
            </a:r>
          </a:p>
        </p:txBody>
      </p:sp>
      <p:sp>
        <p:nvSpPr>
          <p:cNvPr id="4" name="Slide Number Placeholder 3">
            <a:extLst>
              <a:ext uri="{FF2B5EF4-FFF2-40B4-BE49-F238E27FC236}">
                <a16:creationId xmlns:a16="http://schemas.microsoft.com/office/drawing/2014/main" id="{D5809062-F4F6-D399-5214-26D416488A58}"/>
              </a:ext>
            </a:extLst>
          </p:cNvPr>
          <p:cNvSpPr>
            <a:spLocks noGrp="1"/>
          </p:cNvSpPr>
          <p:nvPr>
            <p:ph type="sldNum" sz="quarter" idx="5"/>
          </p:nvPr>
        </p:nvSpPr>
        <p:spPr/>
        <p:txBody>
          <a:bodyPr/>
          <a:lstStyle/>
          <a:p>
            <a:pPr>
              <a:defRPr/>
            </a:pPr>
            <a:fld id="{A860B3DF-5D2B-4EC8-9919-82C3BD1299AB}" type="slidenum">
              <a:rPr lang="en-GB" smtClean="0"/>
              <a:pPr>
                <a:defRPr/>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3A246E4-E281-4073-BBAE-9E4B1FB9BC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A98EF7E1-90B4-9AA2-9B23-8B186E163E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a:t>
            </a:r>
          </a:p>
        </p:txBody>
      </p:sp>
      <p:sp>
        <p:nvSpPr>
          <p:cNvPr id="4" name="Slide Number Placeholder 3">
            <a:extLst>
              <a:ext uri="{FF2B5EF4-FFF2-40B4-BE49-F238E27FC236}">
                <a16:creationId xmlns:a16="http://schemas.microsoft.com/office/drawing/2014/main" id="{946F37F4-BD5A-CCFD-BE3B-5ABA65EA6C47}"/>
              </a:ext>
            </a:extLst>
          </p:cNvPr>
          <p:cNvSpPr>
            <a:spLocks noGrp="1"/>
          </p:cNvSpPr>
          <p:nvPr>
            <p:ph type="sldNum" sz="quarter" idx="5"/>
          </p:nvPr>
        </p:nvSpPr>
        <p:spPr/>
        <p:txBody>
          <a:bodyPr/>
          <a:lstStyle/>
          <a:p>
            <a:pPr>
              <a:defRPr/>
            </a:pPr>
            <a:fld id="{13D1CF39-5A65-455D-99AA-BE72EE6C0C3C}" type="slidenum">
              <a:rPr lang="en-GB" smtClean="0"/>
              <a:pPr>
                <a:defRPr/>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0A396C9-1658-668B-4596-3195BC44EA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BE95208A-5530-A8E0-3553-573CA070A2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a:t>
            </a:r>
          </a:p>
        </p:txBody>
      </p:sp>
      <p:sp>
        <p:nvSpPr>
          <p:cNvPr id="4" name="Slide Number Placeholder 3">
            <a:extLst>
              <a:ext uri="{FF2B5EF4-FFF2-40B4-BE49-F238E27FC236}">
                <a16:creationId xmlns:a16="http://schemas.microsoft.com/office/drawing/2014/main" id="{2227FA41-CCBB-F3BA-4385-FCD4A16FB6FB}"/>
              </a:ext>
            </a:extLst>
          </p:cNvPr>
          <p:cNvSpPr>
            <a:spLocks noGrp="1"/>
          </p:cNvSpPr>
          <p:nvPr>
            <p:ph type="sldNum" sz="quarter" idx="5"/>
          </p:nvPr>
        </p:nvSpPr>
        <p:spPr/>
        <p:txBody>
          <a:bodyPr/>
          <a:lstStyle/>
          <a:p>
            <a:pPr>
              <a:defRPr/>
            </a:pPr>
            <a:fld id="{4D660390-8D11-4ABD-99B5-F9F24B7FBD42}" type="slidenum">
              <a:rPr lang="en-GB" smtClean="0"/>
              <a:pPr>
                <a:defRPr/>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7AB77FF-BB6F-E4B1-A8DF-54997E1960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27CC011F-7407-F41D-F76A-3C116ACC1B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a:t>
            </a:r>
          </a:p>
        </p:txBody>
      </p:sp>
      <p:sp>
        <p:nvSpPr>
          <p:cNvPr id="4" name="Slide Number Placeholder 3">
            <a:extLst>
              <a:ext uri="{FF2B5EF4-FFF2-40B4-BE49-F238E27FC236}">
                <a16:creationId xmlns:a16="http://schemas.microsoft.com/office/drawing/2014/main" id="{8BFBE297-AF81-3C54-555B-80F6056B59BD}"/>
              </a:ext>
            </a:extLst>
          </p:cNvPr>
          <p:cNvSpPr>
            <a:spLocks noGrp="1"/>
          </p:cNvSpPr>
          <p:nvPr>
            <p:ph type="sldNum" sz="quarter" idx="5"/>
          </p:nvPr>
        </p:nvSpPr>
        <p:spPr/>
        <p:txBody>
          <a:bodyPr/>
          <a:lstStyle/>
          <a:p>
            <a:pPr>
              <a:defRPr/>
            </a:pPr>
            <a:fld id="{EC689416-DA98-40BE-A033-724DCF7BAD4E}" type="slidenum">
              <a:rPr lang="en-GB" smtClean="0"/>
              <a:pPr>
                <a:defRPr/>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A0A122C-0D1E-310C-B190-568FB9D227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532E11D8-6FB3-63E0-6AF0-8E55F36C49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50526847-67F3-540E-FF34-44428D7D8C17}"/>
              </a:ext>
            </a:extLst>
          </p:cNvPr>
          <p:cNvSpPr>
            <a:spLocks noGrp="1"/>
          </p:cNvSpPr>
          <p:nvPr>
            <p:ph type="sldNum" sz="quarter" idx="5"/>
          </p:nvPr>
        </p:nvSpPr>
        <p:spPr/>
        <p:txBody>
          <a:bodyPr/>
          <a:lstStyle/>
          <a:p>
            <a:pPr>
              <a:defRPr/>
            </a:pPr>
            <a:fld id="{CAC8DCA8-62BB-456A-B219-FE2A9AA67D09}" type="slidenum">
              <a:rPr lang="en-GB" smtClean="0"/>
              <a:pPr>
                <a:defRPr/>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67DB3CE-E79C-8124-9287-FD1118D214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D5E38917-F77F-57B8-C738-171698057E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E8C33703-CEC3-27A2-208A-22ABEE2BFE0C}"/>
              </a:ext>
            </a:extLst>
          </p:cNvPr>
          <p:cNvSpPr>
            <a:spLocks noGrp="1"/>
          </p:cNvSpPr>
          <p:nvPr>
            <p:ph type="sldNum" sz="quarter" idx="5"/>
          </p:nvPr>
        </p:nvSpPr>
        <p:spPr/>
        <p:txBody>
          <a:bodyPr/>
          <a:lstStyle/>
          <a:p>
            <a:pPr>
              <a:defRPr/>
            </a:pPr>
            <a:fld id="{9D0E8CBB-9F8B-4397-8145-98025504911A}" type="slidenum">
              <a:rPr lang="en-GB" smtClean="0"/>
              <a:pPr>
                <a:defRPr/>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58971D9A-0DFF-B80C-C2C2-B694EBAAC6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E9EDF651-FE12-43DE-6525-D59AE03142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3AAF90D4-9377-4515-34AB-EB74E5241680}"/>
              </a:ext>
            </a:extLst>
          </p:cNvPr>
          <p:cNvSpPr>
            <a:spLocks noGrp="1"/>
          </p:cNvSpPr>
          <p:nvPr>
            <p:ph type="sldNum" sz="quarter" idx="5"/>
          </p:nvPr>
        </p:nvSpPr>
        <p:spPr/>
        <p:txBody>
          <a:bodyPr/>
          <a:lstStyle/>
          <a:p>
            <a:pPr>
              <a:defRPr/>
            </a:pPr>
            <a:fld id="{24FAF7A7-B26F-45ED-858C-D2681C560E5A}" type="slidenum">
              <a:rPr lang="en-GB" smtClean="0"/>
              <a:pPr>
                <a:defRPr/>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5B8854D-958D-E09C-D2AA-9E60D717C2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04227280-E721-3748-E30F-725AE9767B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 – is this too much on one slide for the audience to read ?   Does it need to be across 2 slides?</a:t>
            </a:r>
          </a:p>
        </p:txBody>
      </p:sp>
      <p:sp>
        <p:nvSpPr>
          <p:cNvPr id="4" name="Slide Number Placeholder 3">
            <a:extLst>
              <a:ext uri="{FF2B5EF4-FFF2-40B4-BE49-F238E27FC236}">
                <a16:creationId xmlns:a16="http://schemas.microsoft.com/office/drawing/2014/main" id="{7E1D64F5-9FFA-D158-47E6-D2822820922C}"/>
              </a:ext>
            </a:extLst>
          </p:cNvPr>
          <p:cNvSpPr>
            <a:spLocks noGrp="1"/>
          </p:cNvSpPr>
          <p:nvPr>
            <p:ph type="sldNum" sz="quarter" idx="5"/>
          </p:nvPr>
        </p:nvSpPr>
        <p:spPr/>
        <p:txBody>
          <a:bodyPr/>
          <a:lstStyle/>
          <a:p>
            <a:pPr>
              <a:defRPr/>
            </a:pPr>
            <a:fld id="{9063A0C6-5BB3-420C-8F1B-F571D719A59D}" type="slidenum">
              <a:rPr lang="en-GB" smtClean="0"/>
              <a:pPr>
                <a:defRPr/>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8B924BE6-492F-7AA5-FDB7-BFBB9B22AA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F561D44E-F128-069D-D975-A97B129A01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Richard</a:t>
            </a:r>
          </a:p>
        </p:txBody>
      </p:sp>
      <p:sp>
        <p:nvSpPr>
          <p:cNvPr id="4" name="Slide Number Placeholder 3">
            <a:extLst>
              <a:ext uri="{FF2B5EF4-FFF2-40B4-BE49-F238E27FC236}">
                <a16:creationId xmlns:a16="http://schemas.microsoft.com/office/drawing/2014/main" id="{BC07B1AC-8988-1954-1EDA-D50B30953339}"/>
              </a:ext>
            </a:extLst>
          </p:cNvPr>
          <p:cNvSpPr>
            <a:spLocks noGrp="1"/>
          </p:cNvSpPr>
          <p:nvPr>
            <p:ph type="sldNum" sz="quarter" idx="5"/>
          </p:nvPr>
        </p:nvSpPr>
        <p:spPr/>
        <p:txBody>
          <a:bodyPr/>
          <a:lstStyle/>
          <a:p>
            <a:pPr>
              <a:defRPr/>
            </a:pPr>
            <a:fld id="{DFAE2FFE-C9E6-4890-AA3C-09341EF9C1C3}" type="slidenum">
              <a:rPr lang="en-GB" smtClean="0"/>
              <a:pPr>
                <a:defRPr/>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F4B504C-DF86-7C05-7A18-2DFE5EAC77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F0613433-F5C7-915C-2C65-BF7A269A79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Brief introduction from Lesley –  Head of Charitable Services, and with the support of the AJ Team, Co Ordinator of today’s event</a:t>
            </a:r>
          </a:p>
          <a:p>
            <a:pPr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B0CC95F9-E209-F86C-BA56-B609A1D773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DA062E-70AD-46F1-AE7E-AF0A2DC73F46}"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88F9C82A-A241-A87D-4DFB-09E21A84D4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1E386DB-CCD2-63F6-65E6-32313D163A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75EAE2D4-9110-CB84-7543-A59AD788E5A0}"/>
              </a:ext>
            </a:extLst>
          </p:cNvPr>
          <p:cNvSpPr>
            <a:spLocks noGrp="1"/>
          </p:cNvSpPr>
          <p:nvPr>
            <p:ph type="sldNum" sz="quarter" idx="5"/>
          </p:nvPr>
        </p:nvSpPr>
        <p:spPr/>
        <p:txBody>
          <a:bodyPr/>
          <a:lstStyle/>
          <a:p>
            <a:pPr>
              <a:defRPr/>
            </a:pPr>
            <a:fld id="{A13916C9-A0BE-419D-958B-6086031A047F}" type="slidenum">
              <a:rPr lang="en-GB" smtClean="0"/>
              <a:pPr>
                <a:defRPr/>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8BFD4E23-2F4D-2C88-0A72-2C0EFDB887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F5DC2980-470C-C4BC-1530-8E343404E5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90BEDC44-E261-3228-E968-3DC66E459349}"/>
              </a:ext>
            </a:extLst>
          </p:cNvPr>
          <p:cNvSpPr>
            <a:spLocks noGrp="1"/>
          </p:cNvSpPr>
          <p:nvPr>
            <p:ph type="sldNum" sz="quarter" idx="5"/>
          </p:nvPr>
        </p:nvSpPr>
        <p:spPr/>
        <p:txBody>
          <a:bodyPr/>
          <a:lstStyle/>
          <a:p>
            <a:pPr>
              <a:defRPr/>
            </a:pPr>
            <a:fld id="{310A806E-87C9-45CD-992D-A9CED06622FF}" type="slidenum">
              <a:rPr lang="en-GB" smtClean="0"/>
              <a:pPr>
                <a:defRPr/>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79B414D8-1FA8-4DD2-53F4-9BC9A4025D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7A216AA7-86EC-26A0-F3FC-93067B034A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77AD118A-CF89-D69C-6067-C85DFAAC3186}"/>
              </a:ext>
            </a:extLst>
          </p:cNvPr>
          <p:cNvSpPr>
            <a:spLocks noGrp="1"/>
          </p:cNvSpPr>
          <p:nvPr>
            <p:ph type="sldNum" sz="quarter" idx="5"/>
          </p:nvPr>
        </p:nvSpPr>
        <p:spPr/>
        <p:txBody>
          <a:bodyPr/>
          <a:lstStyle/>
          <a:p>
            <a:pPr>
              <a:defRPr/>
            </a:pPr>
            <a:fld id="{22450A21-5C9A-4044-A4DE-F326E185B1A8}" type="slidenum">
              <a:rPr lang="en-GB" smtClean="0"/>
              <a:pPr>
                <a:defRPr/>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9A3877A8-19FA-33A7-4D07-9E82D24532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4F027A5F-1543-FC07-A278-00C686D65E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82A3E67D-2BDD-C417-0172-30B950F63C50}"/>
              </a:ext>
            </a:extLst>
          </p:cNvPr>
          <p:cNvSpPr>
            <a:spLocks noGrp="1"/>
          </p:cNvSpPr>
          <p:nvPr>
            <p:ph type="sldNum" sz="quarter" idx="5"/>
          </p:nvPr>
        </p:nvSpPr>
        <p:spPr/>
        <p:txBody>
          <a:bodyPr/>
          <a:lstStyle/>
          <a:p>
            <a:pPr>
              <a:defRPr/>
            </a:pPr>
            <a:fld id="{EA2F590D-5CF2-4F3E-B66C-BD233D59CF00}" type="slidenum">
              <a:rPr lang="en-GB" smtClean="0"/>
              <a:pPr>
                <a:defRPr/>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52C7B5DB-153F-B5A4-0003-1F3AD56AC6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0D80760F-C840-ECD5-95BB-1E5FFFC87A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465E76E9-FF0B-1318-8D8D-2E925D46D00F}"/>
              </a:ext>
            </a:extLst>
          </p:cNvPr>
          <p:cNvSpPr>
            <a:spLocks noGrp="1"/>
          </p:cNvSpPr>
          <p:nvPr>
            <p:ph type="sldNum" sz="quarter" idx="5"/>
          </p:nvPr>
        </p:nvSpPr>
        <p:spPr/>
        <p:txBody>
          <a:bodyPr/>
          <a:lstStyle/>
          <a:p>
            <a:pPr>
              <a:defRPr/>
            </a:pPr>
            <a:fld id="{A26C40EF-681B-4251-A5C8-DE451323F09B}" type="slidenum">
              <a:rPr lang="en-GB" smtClean="0"/>
              <a:pPr>
                <a:defRPr/>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97377E0B-B705-1FD8-52BB-2134E432A9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A9D57B36-2BF6-4FFB-3A82-67C0E531C5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D441D8E3-6EAF-B595-F86E-DA01300CB804}"/>
              </a:ext>
            </a:extLst>
          </p:cNvPr>
          <p:cNvSpPr>
            <a:spLocks noGrp="1"/>
          </p:cNvSpPr>
          <p:nvPr>
            <p:ph type="sldNum" sz="quarter" idx="5"/>
          </p:nvPr>
        </p:nvSpPr>
        <p:spPr/>
        <p:txBody>
          <a:bodyPr/>
          <a:lstStyle/>
          <a:p>
            <a:pPr>
              <a:defRPr/>
            </a:pPr>
            <a:fld id="{79F0DB26-1EE3-4F42-A2EC-B00B4367732C}" type="slidenum">
              <a:rPr lang="en-GB" smtClean="0"/>
              <a:pPr>
                <a:defRPr/>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942CEEC-972E-B6BC-D5EC-29E7059F8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1CF7B9A5-6C2D-2B48-F832-86318C46CB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BFF2DA7D-E2FD-A639-C127-2FE79A23AA98}"/>
              </a:ext>
            </a:extLst>
          </p:cNvPr>
          <p:cNvSpPr>
            <a:spLocks noGrp="1"/>
          </p:cNvSpPr>
          <p:nvPr>
            <p:ph type="sldNum" sz="quarter" idx="5"/>
          </p:nvPr>
        </p:nvSpPr>
        <p:spPr/>
        <p:txBody>
          <a:bodyPr/>
          <a:lstStyle/>
          <a:p>
            <a:pPr>
              <a:defRPr/>
            </a:pPr>
            <a:fld id="{CEB65DA0-D85F-4E11-B657-95EF1985D7E9}" type="slidenum">
              <a:rPr lang="en-GB" smtClean="0"/>
              <a:pPr>
                <a:defRPr/>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EB1E49D6-72CD-E9C9-6E15-82280EC146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A672392D-2B23-7AF1-52B1-71C2AEF7F4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70D018FD-4F82-7DB8-20BF-F5006F72D683}"/>
              </a:ext>
            </a:extLst>
          </p:cNvPr>
          <p:cNvSpPr>
            <a:spLocks noGrp="1"/>
          </p:cNvSpPr>
          <p:nvPr>
            <p:ph type="sldNum" sz="quarter" idx="5"/>
          </p:nvPr>
        </p:nvSpPr>
        <p:spPr/>
        <p:txBody>
          <a:bodyPr/>
          <a:lstStyle/>
          <a:p>
            <a:pPr>
              <a:defRPr/>
            </a:pPr>
            <a:fld id="{7E2B92F6-1F6E-4E8B-8524-BD55F66AD095}" type="slidenum">
              <a:rPr lang="en-GB" smtClean="0"/>
              <a:pPr>
                <a:defRPr/>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F48A27A-9B7E-4932-2400-ACFE70B8BA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FEC96232-5C61-8287-3947-422135884C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F1D5A26F-1B1A-D59A-2A6C-09B7BB4C3098}"/>
              </a:ext>
            </a:extLst>
          </p:cNvPr>
          <p:cNvSpPr>
            <a:spLocks noGrp="1"/>
          </p:cNvSpPr>
          <p:nvPr>
            <p:ph type="sldNum" sz="quarter" idx="5"/>
          </p:nvPr>
        </p:nvSpPr>
        <p:spPr/>
        <p:txBody>
          <a:bodyPr/>
          <a:lstStyle/>
          <a:p>
            <a:pPr>
              <a:defRPr/>
            </a:pPr>
            <a:fld id="{05501C61-3544-4EC3-837D-820E76A26784}" type="slidenum">
              <a:rPr lang="en-GB" smtClean="0"/>
              <a:pPr>
                <a:defRPr/>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F0CE2601-4E50-DCFF-8E91-08B5AE2726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58CDE72E-411E-1A07-E018-1783CB9487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A9B23CA5-B091-4FFC-B1F4-7C275796427A}"/>
              </a:ext>
            </a:extLst>
          </p:cNvPr>
          <p:cNvSpPr>
            <a:spLocks noGrp="1"/>
          </p:cNvSpPr>
          <p:nvPr>
            <p:ph type="sldNum" sz="quarter" idx="5"/>
          </p:nvPr>
        </p:nvSpPr>
        <p:spPr/>
        <p:txBody>
          <a:bodyPr/>
          <a:lstStyle/>
          <a:p>
            <a:pPr>
              <a:defRPr/>
            </a:pPr>
            <a:fld id="{13ED3AA6-5329-42A3-B162-C8C4C70EFC90}" type="slidenum">
              <a:rPr lang="en-GB" smtClean="0"/>
              <a:pPr>
                <a:defRPr/>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B1F7C73-9853-C262-B495-0F54620494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33936B5-F296-6D25-500C-F173C4AFD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Lesley: Welcome – H&amp;S housekeeping / Autism friendly event – ‘interaction badges’ / ‘Quiet Room facilities’  ‘ no clapping but hand waving’ Jazz hands!</a:t>
            </a:r>
          </a:p>
        </p:txBody>
      </p:sp>
      <p:sp>
        <p:nvSpPr>
          <p:cNvPr id="54276" name="Slide Number Placeholder 3">
            <a:extLst>
              <a:ext uri="{FF2B5EF4-FFF2-40B4-BE49-F238E27FC236}">
                <a16:creationId xmlns:a16="http://schemas.microsoft.com/office/drawing/2014/main" id="{B2A1412C-116F-C433-F39E-CB285096CF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A56F39-0EC7-4F66-902E-65F9C199D15E}"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AF5CB0F5-A7C5-AC3B-EF54-414F9F2BD0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713464CA-95CE-C806-70E9-5B9D89081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70042E95-1E67-5076-7C1F-58A82F0E6844}"/>
              </a:ext>
            </a:extLst>
          </p:cNvPr>
          <p:cNvSpPr>
            <a:spLocks noGrp="1"/>
          </p:cNvSpPr>
          <p:nvPr>
            <p:ph type="sldNum" sz="quarter" idx="5"/>
          </p:nvPr>
        </p:nvSpPr>
        <p:spPr/>
        <p:txBody>
          <a:bodyPr/>
          <a:lstStyle/>
          <a:p>
            <a:pPr>
              <a:defRPr/>
            </a:pPr>
            <a:fld id="{033CE0A1-222E-483B-872E-FCC074C5BE55}" type="slidenum">
              <a:rPr lang="en-GB" smtClean="0"/>
              <a:pPr>
                <a:defRPr/>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3C986981-B01B-FF93-6C9F-A3B33BB422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ED2D0767-F259-A95F-58FF-3EA0921F23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6C0A80E2-B5AF-A758-AC39-6F1C7EC020D5}"/>
              </a:ext>
            </a:extLst>
          </p:cNvPr>
          <p:cNvSpPr>
            <a:spLocks noGrp="1"/>
          </p:cNvSpPr>
          <p:nvPr>
            <p:ph type="sldNum" sz="quarter" idx="5"/>
          </p:nvPr>
        </p:nvSpPr>
        <p:spPr/>
        <p:txBody>
          <a:bodyPr/>
          <a:lstStyle/>
          <a:p>
            <a:pPr>
              <a:defRPr/>
            </a:pPr>
            <a:fld id="{B3FFA752-EED4-451C-9E2C-519D45FD8FAE}" type="slidenum">
              <a:rPr lang="en-GB" smtClean="0"/>
              <a:pPr>
                <a:defRPr/>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F24E1E5-27B5-8D02-950C-326725E4AA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6EB903D2-6EA5-46E7-96F9-2136621407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189BC7A1-B12F-8BD9-B410-4EDCC00EA30C}"/>
              </a:ext>
            </a:extLst>
          </p:cNvPr>
          <p:cNvSpPr>
            <a:spLocks noGrp="1"/>
          </p:cNvSpPr>
          <p:nvPr>
            <p:ph type="sldNum" sz="quarter" idx="5"/>
          </p:nvPr>
        </p:nvSpPr>
        <p:spPr/>
        <p:txBody>
          <a:bodyPr/>
          <a:lstStyle/>
          <a:p>
            <a:pPr>
              <a:defRPr/>
            </a:pPr>
            <a:fld id="{A9B004AC-ED96-4CD3-AEE0-0A831FA08699}" type="slidenum">
              <a:rPr lang="en-GB" smtClean="0"/>
              <a:pPr>
                <a:defRPr/>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2F96D8D-7434-9009-71D0-681B01A769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065899F1-8D42-9054-D308-B67F88E273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47B90EAD-AA50-C6A3-138B-09552E8FAB89}"/>
              </a:ext>
            </a:extLst>
          </p:cNvPr>
          <p:cNvSpPr>
            <a:spLocks noGrp="1"/>
          </p:cNvSpPr>
          <p:nvPr>
            <p:ph type="sldNum" sz="quarter" idx="5"/>
          </p:nvPr>
        </p:nvSpPr>
        <p:spPr/>
        <p:txBody>
          <a:bodyPr/>
          <a:lstStyle/>
          <a:p>
            <a:pPr>
              <a:defRPr/>
            </a:pPr>
            <a:fld id="{0BDEF2D3-BD34-4D2A-BB70-C50E6D2E545B}" type="slidenum">
              <a:rPr lang="en-GB" smtClean="0"/>
              <a:pPr>
                <a:defRPr/>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B1AE8AB3-995F-BF64-A93A-DA6C9C192B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CC4A68DA-4625-D63F-A178-934E1EBEA9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DC3155FE-E13C-8A9C-FF9F-BCB54A1633F3}"/>
              </a:ext>
            </a:extLst>
          </p:cNvPr>
          <p:cNvSpPr>
            <a:spLocks noGrp="1"/>
          </p:cNvSpPr>
          <p:nvPr>
            <p:ph type="sldNum" sz="quarter" idx="5"/>
          </p:nvPr>
        </p:nvSpPr>
        <p:spPr/>
        <p:txBody>
          <a:bodyPr/>
          <a:lstStyle/>
          <a:p>
            <a:pPr>
              <a:defRPr/>
            </a:pPr>
            <a:fld id="{FBFED987-7CAF-4F19-BAF4-1FBFAC299E51}" type="slidenum">
              <a:rPr lang="en-GB" smtClean="0"/>
              <a:pPr>
                <a:defRPr/>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8E0F6F8-F80C-9B21-91D8-2159D9A471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2DBA7D38-C4BF-C330-0F48-A247991FC5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AB0DDB35-DFD5-541F-0202-46A92E5F7A52}"/>
              </a:ext>
            </a:extLst>
          </p:cNvPr>
          <p:cNvSpPr>
            <a:spLocks noGrp="1"/>
          </p:cNvSpPr>
          <p:nvPr>
            <p:ph type="sldNum" sz="quarter" idx="5"/>
          </p:nvPr>
        </p:nvSpPr>
        <p:spPr/>
        <p:txBody>
          <a:bodyPr/>
          <a:lstStyle/>
          <a:p>
            <a:pPr>
              <a:defRPr/>
            </a:pPr>
            <a:fld id="{A55D819A-BC0F-4715-8B76-B79E63FC908F}" type="slidenum">
              <a:rPr lang="en-GB" smtClean="0"/>
              <a:pPr>
                <a:defRPr/>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F175C9ED-B517-E036-D462-7A6C4FAC09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8BDA6448-B27B-4B59-3A17-2771E73968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AA053DE7-037C-9690-26CD-39D3AAF4B517}"/>
              </a:ext>
            </a:extLst>
          </p:cNvPr>
          <p:cNvSpPr>
            <a:spLocks noGrp="1"/>
          </p:cNvSpPr>
          <p:nvPr>
            <p:ph type="sldNum" sz="quarter" idx="5"/>
          </p:nvPr>
        </p:nvSpPr>
        <p:spPr/>
        <p:txBody>
          <a:bodyPr/>
          <a:lstStyle/>
          <a:p>
            <a:pPr>
              <a:defRPr/>
            </a:pPr>
            <a:fld id="{876F0838-3675-4316-954C-338E30930E98}" type="slidenum">
              <a:rPr lang="en-GB" smtClean="0"/>
              <a:pPr>
                <a:defRPr/>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C8B638A6-C737-2D9F-4828-18B13F740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1B3096F0-E6B3-6B0C-9BEE-0A04E5BCC0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AB2956FD-13F2-B1D6-6C72-5FC6E129181F}"/>
              </a:ext>
            </a:extLst>
          </p:cNvPr>
          <p:cNvSpPr>
            <a:spLocks noGrp="1"/>
          </p:cNvSpPr>
          <p:nvPr>
            <p:ph type="sldNum" sz="quarter" idx="5"/>
          </p:nvPr>
        </p:nvSpPr>
        <p:spPr/>
        <p:txBody>
          <a:bodyPr/>
          <a:lstStyle/>
          <a:p>
            <a:pPr>
              <a:defRPr/>
            </a:pPr>
            <a:fld id="{C2A5A7BB-58D0-4705-A70D-09C95E0DD2E2}" type="slidenum">
              <a:rPr lang="en-GB" smtClean="0"/>
              <a:pPr>
                <a:defRPr/>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1FAE5334-C20D-444C-E2FF-5A4F95754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0C499317-D30E-D664-34A2-EF6BEB875D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2C2ABDA9-050C-9985-DE17-1FADD95D5A74}"/>
              </a:ext>
            </a:extLst>
          </p:cNvPr>
          <p:cNvSpPr>
            <a:spLocks noGrp="1"/>
          </p:cNvSpPr>
          <p:nvPr>
            <p:ph type="sldNum" sz="quarter" idx="5"/>
          </p:nvPr>
        </p:nvSpPr>
        <p:spPr/>
        <p:txBody>
          <a:bodyPr/>
          <a:lstStyle/>
          <a:p>
            <a:pPr>
              <a:defRPr/>
            </a:pPr>
            <a:fld id="{A649B6A1-B964-4025-ABE6-83C914AC241B}" type="slidenum">
              <a:rPr lang="en-GB" smtClean="0"/>
              <a:pPr>
                <a:defRPr/>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1181E133-22C7-0C62-7B6C-95FA0AB197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8CB62A34-15DC-E87F-D8B4-58D59A911C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D7602837-2809-F57C-9F1C-8BA945F3F958}"/>
              </a:ext>
            </a:extLst>
          </p:cNvPr>
          <p:cNvSpPr>
            <a:spLocks noGrp="1"/>
          </p:cNvSpPr>
          <p:nvPr>
            <p:ph type="sldNum" sz="quarter" idx="5"/>
          </p:nvPr>
        </p:nvSpPr>
        <p:spPr/>
        <p:txBody>
          <a:bodyPr/>
          <a:lstStyle/>
          <a:p>
            <a:pPr>
              <a:defRPr/>
            </a:pPr>
            <a:fld id="{B3A9DA54-7BDA-4ED4-AF43-5CA46C303D46}" type="slidenum">
              <a:rPr lang="en-GB" smtClean="0"/>
              <a:pPr>
                <a:defRPr/>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E2447DE-2120-C7BC-87DF-EF62B04659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C24BE512-6B04-2FCA-C954-1F6316ABE82C}"/>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a:t>Lesley:  Aim and objectives of the day:</a:t>
            </a:r>
          </a:p>
          <a:p>
            <a:pPr eaLnBrk="1" hangingPunct="1">
              <a:spcBef>
                <a:spcPct val="0"/>
              </a:spcBef>
              <a:defRPr/>
            </a:pPr>
            <a:endParaRPr lang="en-US" altLang="en-US"/>
          </a:p>
          <a:p>
            <a:pPr marL="171450" indent="-171450" eaLnBrk="1" hangingPunct="1">
              <a:spcBef>
                <a:spcPct val="0"/>
              </a:spcBef>
              <a:buFont typeface="Arial" panose="020B0604020202020204" pitchFamily="34" charset="0"/>
              <a:buChar char="•"/>
              <a:defRPr/>
            </a:pPr>
            <a:r>
              <a:rPr lang="en-US" altLang="en-US"/>
              <a:t>Last year independent research commissioned by Autism Jersey in partnership with </a:t>
            </a:r>
            <a:r>
              <a:rPr lang="en-US" altLang="en-US" err="1"/>
              <a:t>GoJ</a:t>
            </a:r>
            <a:r>
              <a:rPr lang="en-US" altLang="en-US"/>
              <a:t> – the highlights of this research will shortly be presented by Prof. Richard Mills of AT- Autism, London.</a:t>
            </a:r>
          </a:p>
          <a:p>
            <a:pPr marL="171450" indent="-171450" eaLnBrk="1" hangingPunct="1">
              <a:spcBef>
                <a:spcPct val="0"/>
              </a:spcBef>
              <a:buFont typeface="Arial" panose="020B0604020202020204" pitchFamily="34" charset="0"/>
              <a:buChar char="•"/>
              <a:defRPr/>
            </a:pPr>
            <a:r>
              <a:rPr lang="en-US" altLang="en-US"/>
              <a:t>As a follow up, this interactive workshop today will be independently facilitated by Sarah Martin – Development Director of the Wellbeing Collective, London.</a:t>
            </a:r>
          </a:p>
          <a:p>
            <a:pPr marL="171450" indent="-171450" eaLnBrk="1" hangingPunct="1">
              <a:spcBef>
                <a:spcPct val="0"/>
              </a:spcBef>
              <a:buFont typeface="Arial" panose="020B0604020202020204" pitchFamily="34" charset="0"/>
              <a:buChar char="•"/>
              <a:defRPr/>
            </a:pPr>
            <a:r>
              <a:rPr lang="en-US" altLang="en-US"/>
              <a:t>Group work – to capture your voice / experience / action planning  - under the direction of Sarah, you will rotate in your Group to contribute to each theme – of which there are 8</a:t>
            </a:r>
          </a:p>
          <a:p>
            <a:pPr eaLnBrk="1" hangingPunct="1">
              <a:spcBef>
                <a:spcPct val="0"/>
              </a:spcBef>
              <a:defRPr/>
            </a:pPr>
            <a:endParaRPr lang="en-US" altLang="en-US"/>
          </a:p>
          <a:p>
            <a:pPr eaLnBrk="1" hangingPunct="1">
              <a:spcBef>
                <a:spcPct val="0"/>
              </a:spcBef>
              <a:defRPr/>
            </a:pPr>
            <a:r>
              <a:rPr lang="en-US" altLang="en-US"/>
              <a:t>Introduce Sarah as facilitator</a:t>
            </a:r>
          </a:p>
        </p:txBody>
      </p:sp>
      <p:sp>
        <p:nvSpPr>
          <p:cNvPr id="56324" name="Slide Number Placeholder 3">
            <a:extLst>
              <a:ext uri="{FF2B5EF4-FFF2-40B4-BE49-F238E27FC236}">
                <a16:creationId xmlns:a16="http://schemas.microsoft.com/office/drawing/2014/main" id="{F78D80B2-6F96-4BBE-1780-02FE0DCB7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C96261-A6F9-4790-94A7-69210B2EB59B}"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513FC814-4B30-CF74-A72F-144E24D45C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A258A05F-E2FD-51E6-1528-ED4659FFB0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66537B08-04B9-E74F-18B0-2A35AE2D3F4F}"/>
              </a:ext>
            </a:extLst>
          </p:cNvPr>
          <p:cNvSpPr>
            <a:spLocks noGrp="1"/>
          </p:cNvSpPr>
          <p:nvPr>
            <p:ph type="sldNum" sz="quarter" idx="5"/>
          </p:nvPr>
        </p:nvSpPr>
        <p:spPr/>
        <p:txBody>
          <a:bodyPr/>
          <a:lstStyle/>
          <a:p>
            <a:pPr>
              <a:defRPr/>
            </a:pPr>
            <a:fld id="{772FB38A-C322-4F9A-99B6-BC188A030971}" type="slidenum">
              <a:rPr lang="en-GB" smtClean="0"/>
              <a:pPr>
                <a:defRPr/>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F91B4E85-CE71-E86F-ED37-96A24632C2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ECCFE347-4E3B-395E-CBF5-80C2F5C42C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98F9ADA8-7480-EC80-FEF6-881B156C1EE3}"/>
              </a:ext>
            </a:extLst>
          </p:cNvPr>
          <p:cNvSpPr>
            <a:spLocks noGrp="1"/>
          </p:cNvSpPr>
          <p:nvPr>
            <p:ph type="sldNum" sz="quarter" idx="5"/>
          </p:nvPr>
        </p:nvSpPr>
        <p:spPr/>
        <p:txBody>
          <a:bodyPr/>
          <a:lstStyle/>
          <a:p>
            <a:pPr>
              <a:defRPr/>
            </a:pPr>
            <a:fld id="{A0FAF95B-5CF5-4486-93FC-61E95EBD2F5F}" type="slidenum">
              <a:rPr lang="en-GB" smtClean="0"/>
              <a:pPr>
                <a:defRPr/>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05D4FEC6-6669-278E-5F0C-B5A30C1E61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F8C4273D-75FD-313C-0214-47C71A8FC6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During coffee, use this time to network amongst yourselves and talk about your actions</a:t>
            </a:r>
          </a:p>
          <a:p>
            <a:pPr eaLnBrk="1" hangingPunct="1"/>
            <a:r>
              <a:rPr lang="en-GB" altLang="en-US"/>
              <a:t>Ask person who is scribing to be as neat as possible and that is it easy to read – no half finished sentence and neat and fine.</a:t>
            </a:r>
          </a:p>
          <a:p>
            <a:pPr eaLnBrk="1" hangingPunct="1"/>
            <a:r>
              <a:rPr lang="en-GB" altLang="en-US"/>
              <a:t>VIP: Please ensure that each flipchart page used has the theme title and Group number at the top of it….eg: Education G1.</a:t>
            </a:r>
          </a:p>
          <a:p>
            <a:pPr eaLnBrk="1" hangingPunct="1"/>
            <a:endParaRPr lang="en-GB" altLang="en-US"/>
          </a:p>
        </p:txBody>
      </p:sp>
      <p:sp>
        <p:nvSpPr>
          <p:cNvPr id="4" name="Slide Number Placeholder 3">
            <a:extLst>
              <a:ext uri="{FF2B5EF4-FFF2-40B4-BE49-F238E27FC236}">
                <a16:creationId xmlns:a16="http://schemas.microsoft.com/office/drawing/2014/main" id="{D746C0B8-4381-048B-E8DF-EA61ECDCC59D}"/>
              </a:ext>
            </a:extLst>
          </p:cNvPr>
          <p:cNvSpPr>
            <a:spLocks noGrp="1"/>
          </p:cNvSpPr>
          <p:nvPr>
            <p:ph type="sldNum" sz="quarter" idx="5"/>
          </p:nvPr>
        </p:nvSpPr>
        <p:spPr/>
        <p:txBody>
          <a:bodyPr/>
          <a:lstStyle/>
          <a:p>
            <a:pPr>
              <a:defRPr/>
            </a:pPr>
            <a:fld id="{2C4076D5-ABAC-41F7-A6BB-93F6ACC6C714}"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FF830FEC-09CD-2D42-6268-5CBC70F130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8FC1CBFA-7C33-CDB3-C257-A52A55F411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E5ACE33C-0F69-E832-7273-1EDBBB45AD6B}"/>
              </a:ext>
            </a:extLst>
          </p:cNvPr>
          <p:cNvSpPr>
            <a:spLocks noGrp="1"/>
          </p:cNvSpPr>
          <p:nvPr>
            <p:ph type="sldNum" sz="quarter" idx="5"/>
          </p:nvPr>
        </p:nvSpPr>
        <p:spPr/>
        <p:txBody>
          <a:bodyPr/>
          <a:lstStyle/>
          <a:p>
            <a:pPr>
              <a:defRPr/>
            </a:pPr>
            <a:fld id="{BDC2C45B-5124-4EE0-BF4E-DB9158032F8C}" type="slidenum">
              <a:rPr lang="en-GB" smtClean="0"/>
              <a:pPr>
                <a:defRPr/>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AB3EDAE4-F2A3-FE24-3644-9C83C79028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CCF38B-6539-4ABD-A698-E5793AE81F5E}"/>
              </a:ext>
            </a:extLst>
          </p:cNvPr>
          <p:cNvSpPr>
            <a:spLocks noGrp="1"/>
          </p:cNvSpPr>
          <p:nvPr>
            <p:ph type="body" idx="1"/>
          </p:nvPr>
        </p:nvSpPr>
        <p:spPr/>
        <p:txBody>
          <a:bodyPr/>
          <a:lstStyle/>
          <a:p>
            <a:pPr eaLnBrk="1" hangingPunct="1">
              <a:defRPr/>
            </a:pPr>
            <a:r>
              <a:rPr lang="en-GB" sz="1050"/>
              <a:t>Share with group –</a:t>
            </a:r>
          </a:p>
          <a:p>
            <a:pPr eaLnBrk="1" hangingPunct="1">
              <a:defRPr/>
            </a:pPr>
            <a:r>
              <a:rPr lang="en-GB"/>
              <a:t> we have an ambitious session ahead and we need to work at pace</a:t>
            </a:r>
          </a:p>
          <a:p>
            <a:pPr eaLnBrk="1" hangingPunct="1">
              <a:defRPr/>
            </a:pPr>
            <a:r>
              <a:rPr lang="en-GB"/>
              <a:t> On tables, strategy – </a:t>
            </a:r>
          </a:p>
          <a:p>
            <a:pPr eaLnBrk="1" hangingPunct="1">
              <a:defRPr/>
            </a:pPr>
            <a:r>
              <a:rPr lang="en-GB"/>
              <a:t>Today is moving to next level of implementing the strategy and writing our action plan– we know that when people are involved in creating actions that they are more likely to be implemented </a:t>
            </a:r>
          </a:p>
          <a:p>
            <a:pPr eaLnBrk="1" hangingPunct="1">
              <a:defRPr/>
            </a:pPr>
            <a:r>
              <a:rPr lang="en-GB"/>
              <a:t>Your first action is to chose someone on your table that is good at writing – You can change over regularly so don’t think you will be stuck with the pen all day</a:t>
            </a:r>
          </a:p>
          <a:p>
            <a:pPr eaLnBrk="1" hangingPunct="1">
              <a:defRPr/>
            </a:pPr>
            <a:endParaRPr lang="en-GB"/>
          </a:p>
          <a:p>
            <a:pPr eaLnBrk="1" hangingPunct="1">
              <a:defRPr/>
            </a:pPr>
            <a:r>
              <a:rPr lang="en-GB" b="1"/>
              <a:t>Your will find </a:t>
            </a:r>
            <a:r>
              <a:rPr lang="en-GB"/>
              <a:t>– on each table, there is</a:t>
            </a:r>
          </a:p>
          <a:p>
            <a:pPr eaLnBrk="1" hangingPunct="1">
              <a:defRPr/>
            </a:pPr>
            <a:r>
              <a:rPr lang="en-GB"/>
              <a:t>Large Flip chart paper with  </a:t>
            </a:r>
            <a:r>
              <a:rPr lang="en-GB" b="1"/>
              <a:t>one</a:t>
            </a:r>
            <a:r>
              <a:rPr lang="en-GB"/>
              <a:t> of the </a:t>
            </a:r>
            <a:r>
              <a:rPr lang="en-GB" b="1"/>
              <a:t>eight</a:t>
            </a:r>
            <a:r>
              <a:rPr lang="en-GB"/>
              <a:t> identified priority areas</a:t>
            </a:r>
          </a:p>
          <a:p>
            <a:pPr eaLnBrk="1" hangingPunct="1">
              <a:defRPr/>
            </a:pPr>
            <a:r>
              <a:rPr lang="en-GB"/>
              <a:t>Pens</a:t>
            </a:r>
          </a:p>
          <a:p>
            <a:pPr eaLnBrk="1" hangingPunct="1">
              <a:defRPr/>
            </a:pPr>
            <a:r>
              <a:rPr lang="en-GB"/>
              <a:t>Space to write</a:t>
            </a:r>
          </a:p>
          <a:p>
            <a:pPr eaLnBrk="1" hangingPunct="1">
              <a:defRPr/>
            </a:pPr>
            <a:r>
              <a:rPr lang="en-GB"/>
              <a:t>Strategy</a:t>
            </a:r>
          </a:p>
          <a:p>
            <a:pPr eaLnBrk="1" hangingPunct="1">
              <a:defRPr/>
            </a:pPr>
            <a:r>
              <a:rPr lang="en-GB"/>
              <a:t>List of the aims under the priorities</a:t>
            </a:r>
          </a:p>
          <a:p>
            <a:pPr eaLnBrk="1" hangingPunct="1">
              <a:defRPr/>
            </a:pPr>
            <a:r>
              <a:rPr lang="en-GB"/>
              <a:t> </a:t>
            </a:r>
          </a:p>
        </p:txBody>
      </p:sp>
      <p:sp>
        <p:nvSpPr>
          <p:cNvPr id="138244" name="Slide Number Placeholder 3">
            <a:extLst>
              <a:ext uri="{FF2B5EF4-FFF2-40B4-BE49-F238E27FC236}">
                <a16:creationId xmlns:a16="http://schemas.microsoft.com/office/drawing/2014/main" id="{FCB26A03-A07C-FAF6-AE22-5CFA7412FB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4CC6F4-3A81-4D04-9158-42FD9DDAB22E}" type="slidenum">
              <a:rPr lang="en-US" altLang="en-US" smtClean="0">
                <a:solidFill>
                  <a:srgbClr val="000000"/>
                </a:solidFill>
              </a:rPr>
              <a:pPr fontAlgn="base">
                <a:spcBef>
                  <a:spcPct val="0"/>
                </a:spcBef>
                <a:spcAft>
                  <a:spcPct val="0"/>
                </a:spcAft>
              </a:pPr>
              <a:t>44</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0D952B8C-99F5-A3DB-6630-8A46022792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467841B7-AAA2-17A5-B00C-57AC28F625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140292" name="Slide Number Placeholder 3">
            <a:extLst>
              <a:ext uri="{FF2B5EF4-FFF2-40B4-BE49-F238E27FC236}">
                <a16:creationId xmlns:a16="http://schemas.microsoft.com/office/drawing/2014/main" id="{7FDEA3C5-4736-9442-067A-6860EE8216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44365B-1EA6-4A53-A764-4E11B8D3758E}" type="slidenum">
              <a:rPr lang="en-US" altLang="en-US" smtClean="0">
                <a:solidFill>
                  <a:srgbClr val="000000"/>
                </a:solidFill>
              </a:rPr>
              <a:pPr fontAlgn="base">
                <a:spcBef>
                  <a:spcPct val="0"/>
                </a:spcBef>
                <a:spcAft>
                  <a:spcPct val="0"/>
                </a:spcAft>
              </a:pPr>
              <a:t>45</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99AA0C6E-6B40-3A6E-BC50-A103ADD0B5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38C800BE-44D1-D4FC-7ED0-E1A2EF1C5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 remind us we have</a:t>
            </a:r>
          </a:p>
          <a:p>
            <a:pPr eaLnBrk="1" hangingPunct="1"/>
            <a:r>
              <a:rPr lang="en-GB" altLang="en-US"/>
              <a:t>These are the 8 priorities  identified last year from the research</a:t>
            </a:r>
          </a:p>
          <a:p>
            <a:pPr eaLnBrk="1" hangingPunct="1"/>
            <a:endParaRPr lang="en-GB" altLang="en-US" b="1"/>
          </a:p>
          <a:p>
            <a:pPr eaLnBrk="1" hangingPunct="1"/>
            <a:endParaRPr lang="en-GB" altLang="en-US"/>
          </a:p>
        </p:txBody>
      </p:sp>
      <p:sp>
        <p:nvSpPr>
          <p:cNvPr id="142340" name="Slide Number Placeholder 3">
            <a:extLst>
              <a:ext uri="{FF2B5EF4-FFF2-40B4-BE49-F238E27FC236}">
                <a16:creationId xmlns:a16="http://schemas.microsoft.com/office/drawing/2014/main" id="{0DE8C327-6154-932C-4D7E-8512FC109D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CD1305-720E-4F6C-A22F-D59608C080C6}" type="slidenum">
              <a:rPr lang="en-US" altLang="en-US" smtClean="0">
                <a:solidFill>
                  <a:srgbClr val="000000"/>
                </a:solidFill>
              </a:rPr>
              <a:pPr fontAlgn="base">
                <a:spcBef>
                  <a:spcPct val="0"/>
                </a:spcBef>
                <a:spcAft>
                  <a:spcPct val="0"/>
                </a:spcAft>
              </a:pPr>
              <a:t>46</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BABE88C1-D9A4-5CB7-8E92-A610425233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EBABFBBA-C09A-B2A9-20AB-F288561F73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READ above</a:t>
            </a:r>
          </a:p>
          <a:p>
            <a:pPr eaLnBrk="1" hangingPunct="1"/>
            <a:endParaRPr lang="en-GB" altLang="en-US"/>
          </a:p>
          <a:p>
            <a:pPr eaLnBrk="1" hangingPunct="1"/>
            <a:r>
              <a:rPr lang="en-GB" altLang="en-US"/>
              <a:t>I will leave the slide up so you know what to do</a:t>
            </a:r>
          </a:p>
          <a:p>
            <a:pPr eaLnBrk="1" hangingPunct="1">
              <a:spcBef>
                <a:spcPct val="0"/>
              </a:spcBef>
            </a:pPr>
            <a:endParaRPr lang="en-GB" altLang="en-US"/>
          </a:p>
          <a:p>
            <a:pPr eaLnBrk="1" hangingPunct="1">
              <a:spcBef>
                <a:spcPct val="0"/>
              </a:spcBef>
            </a:pPr>
            <a:r>
              <a:rPr lang="en-GB" altLang="en-US"/>
              <a:t>Whoever is scribing – my only ask is for it to be as neat as possible and that is it easy to read – no half finished sentence and neat and fine.  This will help me when I type up your action plan</a:t>
            </a:r>
          </a:p>
          <a:p>
            <a:pPr eaLnBrk="1" hangingPunct="1"/>
            <a:endParaRPr lang="en-GB" altLang="en-US"/>
          </a:p>
          <a:p>
            <a:pPr eaLnBrk="1" hangingPunct="1"/>
            <a:r>
              <a:rPr lang="en-GB" altLang="en-US"/>
              <a:t>And please ensure that each flipchart page your individual group writes up has the theme heading and Group number on it…eg: Education G1</a:t>
            </a:r>
          </a:p>
          <a:p>
            <a:pPr eaLnBrk="1" hangingPunct="1"/>
            <a:endParaRPr lang="en-GB" altLang="en-US"/>
          </a:p>
          <a:p>
            <a:pPr eaLnBrk="1" hangingPunct="1"/>
            <a:r>
              <a:rPr lang="en-GB" altLang="en-US" sz="1600"/>
              <a:t>This is why we are doing this</a:t>
            </a:r>
          </a:p>
          <a:p>
            <a:pPr eaLnBrk="1" hangingPunct="1"/>
            <a:endParaRPr lang="en-GB" altLang="en-US"/>
          </a:p>
        </p:txBody>
      </p:sp>
      <p:sp>
        <p:nvSpPr>
          <p:cNvPr id="144388" name="Slide Number Placeholder 3">
            <a:extLst>
              <a:ext uri="{FF2B5EF4-FFF2-40B4-BE49-F238E27FC236}">
                <a16:creationId xmlns:a16="http://schemas.microsoft.com/office/drawing/2014/main" id="{D876C272-56A6-3919-C771-FE3518623E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F0339B1-B3F1-43D9-A0C3-54FA8D8F0FD6}" type="slidenum">
              <a:rPr lang="en-US" altLang="en-US" smtClean="0">
                <a:solidFill>
                  <a:srgbClr val="000000"/>
                </a:solidFill>
              </a:rPr>
              <a:pPr fontAlgn="base">
                <a:spcBef>
                  <a:spcPct val="0"/>
                </a:spcBef>
                <a:spcAft>
                  <a:spcPct val="0"/>
                </a:spcAft>
              </a:pPr>
              <a:t>47</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2A47C1A7-A902-EAF1-6DAA-E15436E7CE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BE89F16C-B28D-501A-BC59-03AA2A44F5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 your strategy you have some areas that you might not have full control over</a:t>
            </a:r>
          </a:p>
          <a:p>
            <a:pPr eaLnBrk="1" hangingPunct="1"/>
            <a:r>
              <a:rPr lang="en-GB" altLang="en-US"/>
              <a:t>Let me explain</a:t>
            </a:r>
          </a:p>
          <a:p>
            <a:pPr eaLnBrk="1" hangingPunct="1"/>
            <a:endParaRPr lang="en-GB" altLang="en-US"/>
          </a:p>
          <a:p>
            <a:pPr eaLnBrk="1" hangingPunct="1"/>
            <a:endParaRPr lang="en-GB" altLang="en-US"/>
          </a:p>
          <a:p>
            <a:pPr eaLnBrk="1" hangingPunct="1"/>
            <a:r>
              <a:rPr lang="en-GB" altLang="en-US"/>
              <a:t>There are some things that you can control in your strategy and  influence and there are some things that you cant control but can influence for example legislation for example. </a:t>
            </a:r>
          </a:p>
          <a:p>
            <a:pPr eaLnBrk="1" hangingPunct="1"/>
            <a:r>
              <a:rPr lang="en-GB" altLang="en-US"/>
              <a:t> You can influence it but not always control it as in its timing etc</a:t>
            </a:r>
          </a:p>
          <a:p>
            <a:pPr eaLnBrk="1" hangingPunct="1"/>
            <a:endParaRPr lang="en-GB" altLang="en-US"/>
          </a:p>
          <a:p>
            <a:pPr eaLnBrk="1" hangingPunct="1"/>
            <a:r>
              <a:rPr lang="en-GB" altLang="en-US"/>
              <a:t>So when you are looking at creating the action or the HOW are we going to do this, remember what you can control and influence– bear this in mind</a:t>
            </a:r>
          </a:p>
        </p:txBody>
      </p:sp>
      <p:sp>
        <p:nvSpPr>
          <p:cNvPr id="146436" name="Slide Number Placeholder 3">
            <a:extLst>
              <a:ext uri="{FF2B5EF4-FFF2-40B4-BE49-F238E27FC236}">
                <a16:creationId xmlns:a16="http://schemas.microsoft.com/office/drawing/2014/main" id="{2C6519C8-B1A7-E642-3F9F-991286E2B0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9109FF-BF65-4771-B3B4-234FEBB2C7B3}" type="slidenum">
              <a:rPr lang="en-US" altLang="en-US" smtClean="0">
                <a:solidFill>
                  <a:srgbClr val="000000"/>
                </a:solidFill>
              </a:rPr>
              <a:pPr fontAlgn="base">
                <a:spcBef>
                  <a:spcPct val="0"/>
                </a:spcBef>
                <a:spcAft>
                  <a:spcPct val="0"/>
                </a:spcAft>
              </a:pPr>
              <a:t>48</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2283A921-B3B9-C020-3A18-A269F06089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08133EB5-7AC1-CD98-B13A-92A020A904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a:t>
            </a:r>
          </a:p>
        </p:txBody>
      </p:sp>
      <p:sp>
        <p:nvSpPr>
          <p:cNvPr id="148484" name="Slide Number Placeholder 3">
            <a:extLst>
              <a:ext uri="{FF2B5EF4-FFF2-40B4-BE49-F238E27FC236}">
                <a16:creationId xmlns:a16="http://schemas.microsoft.com/office/drawing/2014/main" id="{7A87B5A3-2D73-D05D-4554-5F487907CC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528EFB-EB96-45A8-ACE5-7AD2C742D595}" type="slidenum">
              <a:rPr lang="en-US" altLang="en-US" smtClean="0">
                <a:solidFill>
                  <a:srgbClr val="000000"/>
                </a:solidFill>
              </a:rPr>
              <a:pPr fontAlgn="base">
                <a:spcBef>
                  <a:spcPct val="0"/>
                </a:spcBef>
                <a:spcAft>
                  <a:spcPct val="0"/>
                </a:spcAft>
              </a:pPr>
              <a:t>49</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19D205D-6279-ECF5-6B0B-0F968F7AA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9B769FDE-8B4C-200B-62AB-B454445A0A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Sarah Martin</a:t>
            </a:r>
          </a:p>
          <a:p>
            <a:pPr eaLnBrk="1" hangingPunct="1"/>
            <a:endParaRPr lang="en-US" altLang="en-US" b="1"/>
          </a:p>
          <a:p>
            <a:pPr eaLnBrk="1" hangingPunct="1"/>
            <a:r>
              <a:rPr lang="en-US" altLang="en-US"/>
              <a:t>Organisational Development Director with Wellbeing Collective Ltd</a:t>
            </a:r>
          </a:p>
          <a:p>
            <a:pPr eaLnBrk="1" hangingPunct="1"/>
            <a:r>
              <a:rPr lang="en-US" altLang="en-US"/>
              <a:t>Over 17 years in healthcare and working alongside Voluntary sector in operational, managerial and director roles</a:t>
            </a:r>
          </a:p>
          <a:p>
            <a:pPr eaLnBrk="1" hangingPunct="1"/>
            <a:r>
              <a:rPr lang="en-US" altLang="en-US"/>
              <a:t>The Wellbeing Collective is a company made up of talented people,  driven by our ethics and values, with an aim  to help individuals, organisations and communities grow their confidence, competence and creativity</a:t>
            </a:r>
          </a:p>
          <a:p>
            <a:pPr eaLnBrk="1" hangingPunct="1"/>
            <a:r>
              <a:rPr lang="en-US" altLang="en-US"/>
              <a:t>It is such a pleasure to be your facilitator today.  My sister and her family have lived in Jersey for over 35 years and I visit several times a year and to be here with you all, supporting you today is a real privilege </a:t>
            </a:r>
          </a:p>
          <a:p>
            <a:pPr eaLnBrk="1" hangingPunct="1"/>
            <a:endParaRPr lang="en-GB" altLang="en-US"/>
          </a:p>
        </p:txBody>
      </p:sp>
      <p:sp>
        <p:nvSpPr>
          <p:cNvPr id="58372" name="Slide Number Placeholder 3">
            <a:extLst>
              <a:ext uri="{FF2B5EF4-FFF2-40B4-BE49-F238E27FC236}">
                <a16:creationId xmlns:a16="http://schemas.microsoft.com/office/drawing/2014/main" id="{D66E1BE8-0CE9-0E19-6253-21045B012B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6BFB02-70D2-42D3-8536-F2B4771FCCF2}" type="slidenum">
              <a:rPr lang="en-US" altLang="en-US" smtClean="0">
                <a:solidFill>
                  <a:srgbClr val="000000"/>
                </a:solidFill>
              </a:rPr>
              <a:pPr fontAlgn="base">
                <a:spcBef>
                  <a:spcPct val="0"/>
                </a:spcBef>
                <a:spcAft>
                  <a:spcPct val="0"/>
                </a:spcAft>
              </a:pPr>
              <a:t>5</a:t>
            </a:fld>
            <a:endParaRPr lang="en-US" alt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91BB5B2C-17B0-360A-B7FA-73B8490F44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130A4252-0279-BE63-9FF6-E19D144A39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If we have time before lunch to discuss</a:t>
            </a:r>
          </a:p>
          <a:p>
            <a:pPr eaLnBrk="1" hangingPunct="1"/>
            <a:r>
              <a:rPr lang="en-US" altLang="en-US"/>
              <a:t>Praise work done</a:t>
            </a:r>
          </a:p>
          <a:p>
            <a:pPr eaLnBrk="1" hangingPunct="1"/>
            <a:r>
              <a:rPr lang="en-US" altLang="en-US"/>
              <a:t>We now have actions</a:t>
            </a:r>
          </a:p>
          <a:p>
            <a:pPr eaLnBrk="1" hangingPunct="1"/>
            <a:endParaRPr lang="en-US" altLang="en-US"/>
          </a:p>
          <a:p>
            <a:pPr eaLnBrk="1" hangingPunct="1"/>
            <a:r>
              <a:rPr lang="en-US" altLang="en-US"/>
              <a:t>The question is can we do these actions listed and are they clear – we need to make sure that we have broken down our actions </a:t>
            </a:r>
          </a:p>
          <a:p>
            <a:pPr eaLnBrk="1" hangingPunct="1"/>
            <a:r>
              <a:rPr lang="en-US" altLang="en-US"/>
              <a:t>What is important is for us to consider what do we need in order to make it happen – the who or the resources or the organizations ?  Have we listed these ?  Are there potential challenges for our actions too ?</a:t>
            </a:r>
          </a:p>
          <a:p>
            <a:pPr eaLnBrk="1" hangingPunct="1"/>
            <a:endParaRPr lang="en-US" altLang="en-US"/>
          </a:p>
          <a:p>
            <a:pPr eaLnBrk="1" hangingPunct="1"/>
            <a:r>
              <a:rPr lang="en-US" altLang="en-US"/>
              <a:t>Is there anything missing now that we have created the actions ?</a:t>
            </a:r>
            <a:endParaRPr lang="en-GB" altLang="en-US"/>
          </a:p>
          <a:p>
            <a:pPr eaLnBrk="1" hangingPunct="1"/>
            <a:endParaRPr lang="en-GB" altLang="en-US"/>
          </a:p>
        </p:txBody>
      </p:sp>
      <p:sp>
        <p:nvSpPr>
          <p:cNvPr id="150532" name="Slide Number Placeholder 3">
            <a:extLst>
              <a:ext uri="{FF2B5EF4-FFF2-40B4-BE49-F238E27FC236}">
                <a16:creationId xmlns:a16="http://schemas.microsoft.com/office/drawing/2014/main" id="{D6C3B086-E724-EBF0-E890-FD4590FF81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8AA5C9-A6A3-41C7-BFC8-3B06B8190BB4}" type="slidenum">
              <a:rPr lang="en-US" altLang="en-US" smtClean="0">
                <a:solidFill>
                  <a:srgbClr val="000000"/>
                </a:solidFill>
              </a:rPr>
              <a:pPr fontAlgn="base">
                <a:spcBef>
                  <a:spcPct val="0"/>
                </a:spcBef>
                <a:spcAft>
                  <a:spcPct val="0"/>
                </a:spcAft>
              </a:pPr>
              <a:t>50</a:t>
            </a:fld>
            <a:endParaRPr lang="en-US" alt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1A287B06-F3CD-C83F-EC4A-A2799AF885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B404F748-4484-80C9-7332-8F01592490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Whilst you are at lunch – we will be putting the actions up around the room</a:t>
            </a:r>
          </a:p>
        </p:txBody>
      </p:sp>
      <p:sp>
        <p:nvSpPr>
          <p:cNvPr id="4" name="Slide Number Placeholder 3">
            <a:extLst>
              <a:ext uri="{FF2B5EF4-FFF2-40B4-BE49-F238E27FC236}">
                <a16:creationId xmlns:a16="http://schemas.microsoft.com/office/drawing/2014/main" id="{74361176-C931-1057-1FA2-85B1C559731B}"/>
              </a:ext>
            </a:extLst>
          </p:cNvPr>
          <p:cNvSpPr>
            <a:spLocks noGrp="1"/>
          </p:cNvSpPr>
          <p:nvPr>
            <p:ph type="sldNum" sz="quarter" idx="5"/>
          </p:nvPr>
        </p:nvSpPr>
        <p:spPr/>
        <p:txBody>
          <a:bodyPr/>
          <a:lstStyle/>
          <a:p>
            <a:pPr>
              <a:defRPr/>
            </a:pPr>
            <a:fld id="{FAD589DF-286F-4D13-A3A4-757FA1C6AAC8}"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A85594FC-EC27-43B9-A402-7C80286A5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a:extLst>
              <a:ext uri="{FF2B5EF4-FFF2-40B4-BE49-F238E27FC236}">
                <a16:creationId xmlns:a16="http://schemas.microsoft.com/office/drawing/2014/main" id="{1D6BD019-4DCA-D22D-4C34-DBBE4C1A48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z="1600" b="1"/>
          </a:p>
          <a:p>
            <a:pPr eaLnBrk="1" hangingPunct="1"/>
            <a:r>
              <a:rPr lang="en-GB" altLang="en-US" sz="1600" b="1"/>
              <a:t>WELCOME BACK</a:t>
            </a:r>
          </a:p>
          <a:p>
            <a:pPr eaLnBrk="1" hangingPunct="1"/>
            <a:endParaRPr lang="en-GB" altLang="en-US" sz="1600" b="1"/>
          </a:p>
          <a:p>
            <a:pPr eaLnBrk="1" hangingPunct="1"/>
            <a:r>
              <a:rPr lang="en-GB" altLang="en-US" sz="1600" b="1"/>
              <a:t>Quick energiser after lunch– </a:t>
            </a:r>
            <a:r>
              <a:rPr lang="en-GB" altLang="en-US" sz="1600"/>
              <a:t>possibly – sit and stand and turn around again or round of ‘hand waving’ ( no applause as autism friendly event)  for themselves for what they have achieved so far.</a:t>
            </a:r>
          </a:p>
          <a:p>
            <a:pPr eaLnBrk="1" hangingPunct="1"/>
            <a:r>
              <a:rPr lang="en-GB" altLang="en-US" sz="1600"/>
              <a:t>Jazz hands – ask how the morning was – jazz hands up here if going well, in the middle if ok but lets see and then not going well down here….  Physically energised.</a:t>
            </a:r>
          </a:p>
          <a:p>
            <a:pPr eaLnBrk="1" hangingPunct="1"/>
            <a:endParaRPr lang="en-GB" altLang="en-US" sz="1600"/>
          </a:p>
          <a:p>
            <a:pPr eaLnBrk="1" hangingPunct="1"/>
            <a:r>
              <a:rPr lang="en-GB" altLang="en-US" sz="1600"/>
              <a:t>These are the eight priorities that were identified 2021 research</a:t>
            </a:r>
          </a:p>
          <a:p>
            <a:pPr eaLnBrk="1" hangingPunct="1"/>
            <a:endParaRPr lang="en-GB" altLang="en-US"/>
          </a:p>
        </p:txBody>
      </p:sp>
      <p:sp>
        <p:nvSpPr>
          <p:cNvPr id="154628" name="Slide Number Placeholder 3">
            <a:extLst>
              <a:ext uri="{FF2B5EF4-FFF2-40B4-BE49-F238E27FC236}">
                <a16:creationId xmlns:a16="http://schemas.microsoft.com/office/drawing/2014/main" id="{B0AAF41F-D56B-E103-CECB-EF64455B78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BE3357-DB15-40B2-ACB9-6DCA3F4EDF0A}" type="slidenum">
              <a:rPr lang="en-US" altLang="en-US" smtClean="0">
                <a:solidFill>
                  <a:srgbClr val="000000"/>
                </a:solidFill>
              </a:rPr>
              <a:pPr fontAlgn="base">
                <a:spcBef>
                  <a:spcPct val="0"/>
                </a:spcBef>
                <a:spcAft>
                  <a:spcPct val="0"/>
                </a:spcAft>
              </a:pPr>
              <a:t>52</a:t>
            </a:fld>
            <a:endParaRPr lang="en-US" alt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1CABCD82-3883-C71D-62F0-1FB06489E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A2E5C69F-62C4-7739-FFB3-8D6544755A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a:t>
            </a:r>
          </a:p>
        </p:txBody>
      </p:sp>
      <p:sp>
        <p:nvSpPr>
          <p:cNvPr id="156676" name="Slide Number Placeholder 3">
            <a:extLst>
              <a:ext uri="{FF2B5EF4-FFF2-40B4-BE49-F238E27FC236}">
                <a16:creationId xmlns:a16="http://schemas.microsoft.com/office/drawing/2014/main" id="{6C2E698B-4C11-2A6D-B891-5BBA89D2F8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FB4D06-DCCD-418C-92E7-995E8403B1E6}" type="slidenum">
              <a:rPr lang="en-US" altLang="en-US" smtClean="0">
                <a:solidFill>
                  <a:srgbClr val="000000"/>
                </a:solidFill>
              </a:rPr>
              <a:pPr fontAlgn="base">
                <a:spcBef>
                  <a:spcPct val="0"/>
                </a:spcBef>
                <a:spcAft>
                  <a:spcPct val="0"/>
                </a:spcAft>
              </a:pPr>
              <a:t>53</a:t>
            </a:fld>
            <a:endParaRPr lang="en-US" alt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44A58459-BEF0-C6FB-2E71-1E9405E07E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8D1498EB-B809-D75A-B356-77EE5F46AB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b="1"/>
              <a:t>Discussing as a group going around the wall together, you need to determine what we do when – don’t put the dot on until they have discussed this – group decisions</a:t>
            </a:r>
          </a:p>
          <a:p>
            <a:pPr eaLnBrk="1" hangingPunct="1"/>
            <a:endParaRPr lang="en-GB" altLang="en-US" b="1"/>
          </a:p>
          <a:p>
            <a:pPr eaLnBrk="1" hangingPunct="1"/>
            <a:r>
              <a:rPr lang="en-GB" altLang="en-US"/>
              <a:t>Taking the different colour dots you have, place them onto the actions as follows</a:t>
            </a:r>
          </a:p>
          <a:p>
            <a:pPr eaLnBrk="1" hangingPunct="1"/>
            <a:r>
              <a:rPr lang="en-GB" altLang="en-US"/>
              <a:t>Each table has 9 dots each – 3 green, 3 amber and 3 red</a:t>
            </a:r>
          </a:p>
          <a:p>
            <a:pPr eaLnBrk="1" hangingPunct="1"/>
            <a:r>
              <a:rPr lang="en-GB" altLang="en-US"/>
              <a:t>Using the dots you have place :-</a:t>
            </a:r>
          </a:p>
          <a:p>
            <a:pPr eaLnBrk="1" hangingPunct="1"/>
            <a:r>
              <a:rPr lang="en-GB" altLang="en-US"/>
              <a:t>Green dot for 1</a:t>
            </a:r>
            <a:r>
              <a:rPr lang="en-GB" altLang="en-US" baseline="30000"/>
              <a:t>st</a:t>
            </a:r>
            <a:r>
              <a:rPr lang="en-GB" altLang="en-US"/>
              <a:t> year action ( Green for Year 1 action)</a:t>
            </a:r>
          </a:p>
          <a:p>
            <a:pPr eaLnBrk="1" hangingPunct="1"/>
            <a:r>
              <a:rPr lang="en-GB" altLang="en-US"/>
              <a:t>Amber dot for 2</a:t>
            </a:r>
            <a:r>
              <a:rPr lang="en-GB" altLang="en-US" baseline="30000"/>
              <a:t>nd</a:t>
            </a:r>
            <a:r>
              <a:rPr lang="en-GB" altLang="en-US"/>
              <a:t> year action</a:t>
            </a:r>
          </a:p>
          <a:p>
            <a:pPr eaLnBrk="1" hangingPunct="1"/>
            <a:r>
              <a:rPr lang="en-GB" altLang="en-US"/>
              <a:t>red dot of 3</a:t>
            </a:r>
            <a:r>
              <a:rPr lang="en-GB" altLang="en-US" baseline="30000"/>
              <a:t>rd</a:t>
            </a:r>
            <a:r>
              <a:rPr lang="en-GB" altLang="en-US"/>
              <a:t> year action</a:t>
            </a:r>
          </a:p>
          <a:p>
            <a:pPr eaLnBrk="1" hangingPunct="1"/>
            <a:r>
              <a:rPr lang="en-GB" altLang="en-US"/>
              <a:t>You are identifying what is achievable in the next 36 months breaking it into years. Where do you want immediate delivery of something in 2023- say your quick wins ,</a:t>
            </a:r>
          </a:p>
          <a:p>
            <a:pPr eaLnBrk="1" hangingPunct="1"/>
            <a:r>
              <a:rPr lang="en-GB" altLang="en-US"/>
              <a:t>Where are your actions for the second year – the ones that might take a bit of working through to get there in 2024</a:t>
            </a:r>
          </a:p>
          <a:p>
            <a:pPr eaLnBrk="1" hangingPunct="1"/>
            <a:r>
              <a:rPr lang="en-GB" altLang="en-US"/>
              <a:t>And where are the longer term, bigger projects to achieve in year 3 – 2025</a:t>
            </a:r>
          </a:p>
          <a:p>
            <a:pPr eaLnBrk="1" hangingPunct="1"/>
            <a:endParaRPr lang="en-GB" altLang="en-US"/>
          </a:p>
          <a:p>
            <a:pPr eaLnBrk="1" hangingPunct="1"/>
            <a:endParaRPr lang="en-GB" altLang="en-US"/>
          </a:p>
          <a:p>
            <a:pPr eaLnBrk="1" hangingPunct="1"/>
            <a:endParaRPr lang="en-GB" altLang="en-US"/>
          </a:p>
        </p:txBody>
      </p:sp>
      <p:sp>
        <p:nvSpPr>
          <p:cNvPr id="158724" name="Slide Number Placeholder 3">
            <a:extLst>
              <a:ext uri="{FF2B5EF4-FFF2-40B4-BE49-F238E27FC236}">
                <a16:creationId xmlns:a16="http://schemas.microsoft.com/office/drawing/2014/main" id="{83F6B8E3-093B-AFD4-06CC-EB483815F6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54A174-ED9B-4211-8202-DBD201ABB7A5}" type="slidenum">
              <a:rPr lang="en-US" altLang="en-US" smtClean="0">
                <a:solidFill>
                  <a:srgbClr val="000000"/>
                </a:solidFill>
              </a:rPr>
              <a:pPr fontAlgn="base">
                <a:spcBef>
                  <a:spcPct val="0"/>
                </a:spcBef>
                <a:spcAft>
                  <a:spcPct val="0"/>
                </a:spcAft>
              </a:pPr>
              <a:t>54</a:t>
            </a:fld>
            <a:endParaRPr lang="en-US"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3F8CF3AC-97F7-DDE0-A259-3DB38D8F8D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D09AB226-BCE4-A151-5137-545D926634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a:extLst>
              <a:ext uri="{FF2B5EF4-FFF2-40B4-BE49-F238E27FC236}">
                <a16:creationId xmlns:a16="http://schemas.microsoft.com/office/drawing/2014/main" id="{D3DCFDB8-8AAC-300F-C7AD-F0EA4BB07C6C}"/>
              </a:ext>
            </a:extLst>
          </p:cNvPr>
          <p:cNvSpPr>
            <a:spLocks noGrp="1"/>
          </p:cNvSpPr>
          <p:nvPr>
            <p:ph type="sldNum" sz="quarter" idx="5"/>
          </p:nvPr>
        </p:nvSpPr>
        <p:spPr/>
        <p:txBody>
          <a:bodyPr/>
          <a:lstStyle/>
          <a:p>
            <a:pPr>
              <a:defRPr/>
            </a:pPr>
            <a:fld id="{028F075A-3552-41BE-B065-B7AEA372C241}"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6E2B06B4-0DAD-E945-45E2-42860D00A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81DD49AB-4C61-2008-6883-FDB347EDCF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  </a:t>
            </a:r>
          </a:p>
          <a:p>
            <a:pPr eaLnBrk="1" hangingPunct="1"/>
            <a:endParaRPr lang="en-GB" altLang="en-US"/>
          </a:p>
          <a:p>
            <a:pPr eaLnBrk="1" hangingPunct="1"/>
            <a:r>
              <a:rPr lang="en-GB" altLang="en-US"/>
              <a:t>Introduce: Professor Richard Mills – AT- Autism London and Will Lakeman – Chair GoJ Neurodiversity Network</a:t>
            </a:r>
          </a:p>
          <a:p>
            <a:pPr eaLnBrk="1" hangingPunct="1"/>
            <a:endParaRPr lang="en-GB" altLang="en-US"/>
          </a:p>
          <a:p>
            <a:pPr eaLnBrk="1" hangingPunct="1"/>
            <a:r>
              <a:rPr lang="en-GB" altLang="en-US"/>
              <a:t>Sarah:  Myself and Chris Dunne, AJ CEO will each have a roving mic and divide up the room between us.</a:t>
            </a:r>
          </a:p>
        </p:txBody>
      </p:sp>
      <p:sp>
        <p:nvSpPr>
          <p:cNvPr id="162820" name="Slide Number Placeholder 3">
            <a:extLst>
              <a:ext uri="{FF2B5EF4-FFF2-40B4-BE49-F238E27FC236}">
                <a16:creationId xmlns:a16="http://schemas.microsoft.com/office/drawing/2014/main" id="{F563762C-6977-1D29-89FD-7B51C528DC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270EDD-E8FF-4B26-9DDB-F207DE2EF0FA}" type="slidenum">
              <a:rPr lang="en-US" altLang="en-US" smtClean="0">
                <a:solidFill>
                  <a:srgbClr val="000000"/>
                </a:solidFill>
              </a:rPr>
              <a:pPr fontAlgn="base">
                <a:spcBef>
                  <a:spcPct val="0"/>
                </a:spcBef>
                <a:spcAft>
                  <a:spcPct val="0"/>
                </a:spcAft>
              </a:pPr>
              <a:t>56</a:t>
            </a:fld>
            <a:endParaRPr lang="en-US"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6E2B06B4-0DAD-E945-45E2-42860D00A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81DD49AB-4C61-2008-6883-FDB347EDCF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  </a:t>
            </a:r>
          </a:p>
          <a:p>
            <a:pPr eaLnBrk="1" hangingPunct="1"/>
            <a:endParaRPr lang="en-GB" altLang="en-US"/>
          </a:p>
          <a:p>
            <a:pPr eaLnBrk="1" hangingPunct="1"/>
            <a:r>
              <a:rPr lang="en-GB" altLang="en-US"/>
              <a:t>Introduce: Professor Richard Mills – AT- Autism London and Will Lakeman – Chair </a:t>
            </a:r>
            <a:r>
              <a:rPr lang="en-GB" altLang="en-US" err="1"/>
              <a:t>GoJ</a:t>
            </a:r>
            <a:r>
              <a:rPr lang="en-GB" altLang="en-US"/>
              <a:t> Neurodiversity Network</a:t>
            </a:r>
            <a:endParaRPr lang="en-GB" altLang="en-US">
              <a:cs typeface="Calibri"/>
            </a:endParaRPr>
          </a:p>
          <a:p>
            <a:pPr eaLnBrk="1" hangingPunct="1"/>
            <a:endParaRPr lang="en-GB" altLang="en-US"/>
          </a:p>
          <a:p>
            <a:pPr eaLnBrk="1" hangingPunct="1"/>
            <a:r>
              <a:rPr lang="en-GB" altLang="en-US"/>
              <a:t>Sarah:  Myself and Chris Dunne, AJ CEO will each have a roving mic and divide up the room between us for Q&amp;A</a:t>
            </a:r>
          </a:p>
        </p:txBody>
      </p:sp>
      <p:sp>
        <p:nvSpPr>
          <p:cNvPr id="162820" name="Slide Number Placeholder 3">
            <a:extLst>
              <a:ext uri="{FF2B5EF4-FFF2-40B4-BE49-F238E27FC236}">
                <a16:creationId xmlns:a16="http://schemas.microsoft.com/office/drawing/2014/main" id="{F563762C-6977-1D29-89FD-7B51C528DC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270EDD-E8FF-4B26-9DDB-F207DE2EF0FA}" type="slidenum">
              <a:rPr lang="en-US" altLang="en-US" smtClean="0">
                <a:solidFill>
                  <a:srgbClr val="000000"/>
                </a:solidFill>
              </a:rPr>
              <a:pPr fontAlgn="base">
                <a:spcBef>
                  <a:spcPct val="0"/>
                </a:spcBef>
                <a:spcAft>
                  <a:spcPct val="0"/>
                </a:spcAft>
              </a:pPr>
              <a:t>57</a:t>
            </a:fld>
            <a:endParaRPr lang="en-US" altLang="en-US">
              <a:solidFill>
                <a:srgbClr val="000000"/>
              </a:solidFill>
            </a:endParaRPr>
          </a:p>
        </p:txBody>
      </p:sp>
    </p:spTree>
    <p:extLst>
      <p:ext uri="{BB962C8B-B14F-4D97-AF65-F5344CB8AC3E}">
        <p14:creationId xmlns:p14="http://schemas.microsoft.com/office/powerpoint/2010/main" val="5159189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53A91EC9-7373-D4BF-CB43-82EC0C4A0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61E6EF95-23B8-8BAF-05CD-EE696060FF0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defRPr/>
            </a:pPr>
            <a:r>
              <a:rPr lang="en-GB" altLang="en-US"/>
              <a:t>Sarah:  Feedback on engagement / creating solutions / positive action planning taken place today etc.</a:t>
            </a:r>
          </a:p>
          <a:p>
            <a:pPr eaLnBrk="1" hangingPunct="1">
              <a:defRPr/>
            </a:pPr>
            <a:endParaRPr lang="en-GB" altLang="en-US"/>
          </a:p>
          <a:p>
            <a:pPr eaLnBrk="1" hangingPunct="1">
              <a:defRPr/>
            </a:pPr>
            <a:r>
              <a:rPr lang="en-GB" altLang="en-US"/>
              <a:t>Lesley:  Where do we go from here…..</a:t>
            </a:r>
            <a:endParaRPr lang="en-GB" altLang="en-US">
              <a:cs typeface="Calibri"/>
            </a:endParaRPr>
          </a:p>
          <a:p>
            <a:pPr marL="171450" indent="-171450" eaLnBrk="1" hangingPunct="1">
              <a:buFont typeface="Arial" panose="020B0604020202020204" pitchFamily="34" charset="0"/>
              <a:buChar char="•"/>
              <a:defRPr/>
            </a:pPr>
            <a:r>
              <a:rPr lang="en-GB" altLang="en-US"/>
              <a:t>Collaboration/ partnership approach – creating solutions to provide positive outcomes – a community working together </a:t>
            </a:r>
          </a:p>
          <a:p>
            <a:pPr marL="171450" indent="-171450" eaLnBrk="1" hangingPunct="1">
              <a:buFont typeface="Arial" panose="020B0604020202020204" pitchFamily="34" charset="0"/>
              <a:buChar char="•"/>
              <a:defRPr/>
            </a:pPr>
            <a:r>
              <a:rPr lang="en-GB" altLang="en-US"/>
              <a:t>Collation of today’s work to develop the action plan by Autism Jersey.</a:t>
            </a:r>
          </a:p>
          <a:p>
            <a:pPr marL="171450" indent="-171450" eaLnBrk="1" hangingPunct="1">
              <a:buFont typeface="Arial" panose="020B0604020202020204" pitchFamily="34" charset="0"/>
              <a:buChar char="•"/>
              <a:defRPr/>
            </a:pPr>
            <a:r>
              <a:rPr lang="en-GB" altLang="en-US"/>
              <a:t>Formation of a working party of identified key stakeholders with ownership for delivery – to discuss, agree and formulate delivery milestones</a:t>
            </a:r>
          </a:p>
          <a:p>
            <a:pPr marL="171450" indent="-171450" eaLnBrk="1" hangingPunct="1">
              <a:buFont typeface="Arial" panose="020B0604020202020204" pitchFamily="34" charset="0"/>
              <a:buChar char="•"/>
              <a:defRPr/>
            </a:pPr>
            <a:r>
              <a:rPr lang="en-GB" altLang="en-US"/>
              <a:t>Basis to feed into </a:t>
            </a:r>
            <a:r>
              <a:rPr lang="en-GB" altLang="en-US" err="1"/>
              <a:t>GoJ</a:t>
            </a:r>
            <a:r>
              <a:rPr lang="en-GB" altLang="en-US"/>
              <a:t> overarching strategies and also community strategies -  to deliver positive outcomes for autistic individuals.</a:t>
            </a:r>
          </a:p>
          <a:p>
            <a:pPr marL="171450" indent="-171450" eaLnBrk="1" hangingPunct="1">
              <a:buFont typeface="Arial" panose="020B0604020202020204" pitchFamily="34" charset="0"/>
              <a:buChar char="•"/>
              <a:defRPr/>
            </a:pPr>
            <a:endParaRPr lang="en-GB" altLang="en-US"/>
          </a:p>
          <a:p>
            <a:pPr eaLnBrk="1" hangingPunct="1">
              <a:buFont typeface="Arial" panose="020B0604020202020204" pitchFamily="34" charset="0"/>
              <a:buNone/>
              <a:defRPr/>
            </a:pPr>
            <a:r>
              <a:rPr lang="en-GB" altLang="en-US"/>
              <a:t>Lesley to hand over to Chris Dunne CEO AJ to give formal thanks and bring proceedings to a close.</a:t>
            </a:r>
          </a:p>
        </p:txBody>
      </p:sp>
      <p:sp>
        <p:nvSpPr>
          <p:cNvPr id="164868" name="Slide Number Placeholder 3">
            <a:extLst>
              <a:ext uri="{FF2B5EF4-FFF2-40B4-BE49-F238E27FC236}">
                <a16:creationId xmlns:a16="http://schemas.microsoft.com/office/drawing/2014/main" id="{BA57E162-196C-82D1-001D-9A48F90BBF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437C00-806B-4F2C-A374-0E4A33706E2D}" type="slidenum">
              <a:rPr lang="en-US" altLang="en-US" smtClean="0">
                <a:solidFill>
                  <a:srgbClr val="000000"/>
                </a:solidFill>
              </a:rPr>
              <a:pPr fontAlgn="base">
                <a:spcBef>
                  <a:spcPct val="0"/>
                </a:spcBef>
                <a:spcAft>
                  <a:spcPct val="0"/>
                </a:spcAft>
              </a:pPr>
              <a:t>58</a:t>
            </a:fld>
            <a:endParaRPr lang="en-US" alt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134E17E-8AD3-F3CB-4C04-2F7F67D89D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02EC020A-38E8-EED8-A6D1-DE526F8E425F}"/>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a:p>
          <a:p>
            <a:pPr eaLnBrk="1" hangingPunct="1">
              <a:spcBef>
                <a:spcPct val="0"/>
              </a:spcBef>
              <a:defRPr/>
            </a:pPr>
            <a:r>
              <a:rPr lang="en-US" altLang="en-US"/>
              <a:t>Chris:  </a:t>
            </a:r>
          </a:p>
          <a:p>
            <a:pPr eaLnBrk="1" hangingPunct="1">
              <a:spcBef>
                <a:spcPct val="0"/>
              </a:spcBef>
              <a:defRPr/>
            </a:pPr>
            <a:endParaRPr lang="en-US" altLang="en-US"/>
          </a:p>
          <a:p>
            <a:pPr marL="171450" indent="-171450" eaLnBrk="1" hangingPunct="1">
              <a:spcBef>
                <a:spcPct val="0"/>
              </a:spcBef>
              <a:buFont typeface="Arial" panose="020B0604020202020204" pitchFamily="34" charset="0"/>
              <a:buChar char="•"/>
              <a:defRPr/>
            </a:pPr>
            <a:r>
              <a:rPr lang="en-US" altLang="en-US"/>
              <a:t>Couple of lines on the interactivity of the delegates – how pleasing to see a respectful collaborative approach</a:t>
            </a:r>
          </a:p>
          <a:p>
            <a:pPr marL="171450" indent="-171450" eaLnBrk="1" hangingPunct="1">
              <a:spcBef>
                <a:spcPct val="0"/>
              </a:spcBef>
              <a:buFont typeface="Arial" panose="020B0604020202020204" pitchFamily="34" charset="0"/>
              <a:buChar char="•"/>
              <a:defRPr/>
            </a:pPr>
            <a:r>
              <a:rPr lang="en-US" altLang="en-US"/>
              <a:t>Formal Thank you to: Sarah Martin – our independent Facilitator from the Wellbeing Collective London and Prof. Richard Mills from AT- Autism London and Will Lakeman, Chair of the </a:t>
            </a:r>
            <a:r>
              <a:rPr lang="en-US" altLang="en-US" err="1"/>
              <a:t>GoJ</a:t>
            </a:r>
            <a:r>
              <a:rPr lang="en-US" altLang="en-US"/>
              <a:t> Neurodiversity Network.</a:t>
            </a:r>
          </a:p>
          <a:p>
            <a:pPr marL="171450" indent="-171450" eaLnBrk="1" hangingPunct="1">
              <a:spcBef>
                <a:spcPct val="0"/>
              </a:spcBef>
              <a:buFont typeface="Arial" panose="020B0604020202020204" pitchFamily="34" charset="0"/>
              <a:buChar char="•"/>
              <a:defRPr/>
            </a:pPr>
            <a:r>
              <a:rPr lang="en-US" altLang="en-US"/>
              <a:t>Thank you to all those hard working people behind the scenes to get us to this stage today  – which includes parents / </a:t>
            </a:r>
            <a:r>
              <a:rPr lang="en-US" altLang="en-US" err="1"/>
              <a:t>carers</a:t>
            </a:r>
            <a:r>
              <a:rPr lang="en-US" altLang="en-US"/>
              <a:t> at home, those in the community from the public, private and third sector, and at the coal face who where each and everyone are committed and dedicated to delivering positive outcomes and making a difference to autistic individuals lives – and finally THANK YOU, for participating to today’s important workshop and we genuinely look forward to collectively delivering that much needed action plan that will support a strategy for autism in jersey.</a:t>
            </a:r>
          </a:p>
          <a:p>
            <a:pPr eaLnBrk="1" hangingPunct="1">
              <a:spcBef>
                <a:spcPct val="0"/>
              </a:spcBef>
              <a:defRPr/>
            </a:pPr>
            <a:endParaRPr lang="en-US" altLang="en-US"/>
          </a:p>
          <a:p>
            <a:pPr eaLnBrk="1" hangingPunct="1">
              <a:spcBef>
                <a:spcPct val="0"/>
              </a:spcBef>
              <a:defRPr/>
            </a:pPr>
            <a:r>
              <a:rPr lang="en-US" altLang="en-US"/>
              <a:t>Chris, we need to close firmly at 16:00hrs !</a:t>
            </a:r>
          </a:p>
          <a:p>
            <a:pPr eaLnBrk="1" hangingPunct="1">
              <a:spcBef>
                <a:spcPct val="0"/>
              </a:spcBef>
              <a:defRPr/>
            </a:pPr>
            <a:r>
              <a:rPr lang="en-US" altLang="en-US"/>
              <a:t>           </a:t>
            </a:r>
          </a:p>
        </p:txBody>
      </p:sp>
      <p:sp>
        <p:nvSpPr>
          <p:cNvPr id="166916" name="Slide Number Placeholder 3">
            <a:extLst>
              <a:ext uri="{FF2B5EF4-FFF2-40B4-BE49-F238E27FC236}">
                <a16:creationId xmlns:a16="http://schemas.microsoft.com/office/drawing/2014/main" id="{1C0FE6CA-60EC-2226-3FAC-0EFA986EFA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194B9A-8E26-4A99-B707-6FF019509A0A}" type="slidenum">
              <a:rPr lang="en-US" altLang="en-US" smtClean="0">
                <a:solidFill>
                  <a:srgbClr val="000000"/>
                </a:solidFill>
              </a:rPr>
              <a:pPr fontAlgn="base">
                <a:spcBef>
                  <a:spcPct val="0"/>
                </a:spcBef>
                <a:spcAft>
                  <a:spcPct val="0"/>
                </a:spcAft>
              </a:pPr>
              <a:t>59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D23FB01-3AD8-7E83-BD17-DCEAE5D147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964CFCE-E3B7-C836-E542-249BF0ABB5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Part of the Wellbeing collective is to always value the differences and similarities in a room and for us we believe that when we gather people together in a group or as a large gathering that we consider </a:t>
            </a:r>
          </a:p>
          <a:p>
            <a:pPr eaLnBrk="1" hangingPunct="1"/>
            <a:endParaRPr lang="en-US" altLang="en-US"/>
          </a:p>
          <a:p>
            <a:pPr eaLnBrk="1" hangingPunct="1"/>
            <a:r>
              <a:rPr lang="en-US" altLang="en-US"/>
              <a:t>Our communications – we will all be passionate about how we bring the strategy to life and we will all have opinions and want to be heard – we want to ensure that everyone has a voice</a:t>
            </a:r>
          </a:p>
          <a:p>
            <a:pPr eaLnBrk="1" hangingPunct="1"/>
            <a:r>
              <a:rPr lang="en-US" altLang="en-US"/>
              <a:t>We believe that every one benefits from kindness so we advocate being supportive to each other </a:t>
            </a:r>
          </a:p>
          <a:p>
            <a:pPr eaLnBrk="1" hangingPunct="1"/>
            <a:r>
              <a:rPr lang="en-US" altLang="en-US"/>
              <a:t>We believe that anything is possible and its good for us to all celebrate our similarities and differences and create possibilities</a:t>
            </a:r>
          </a:p>
        </p:txBody>
      </p:sp>
      <p:sp>
        <p:nvSpPr>
          <p:cNvPr id="60420" name="Slide Number Placeholder 3">
            <a:extLst>
              <a:ext uri="{FF2B5EF4-FFF2-40B4-BE49-F238E27FC236}">
                <a16:creationId xmlns:a16="http://schemas.microsoft.com/office/drawing/2014/main" id="{06AF340B-CD14-012D-BF29-237BD70B45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4E49D4-A20F-4DA7-87D5-EEADFC6BA7F3}" type="slidenum">
              <a:rPr lang="en-US" altLang="en-US" smtClean="0">
                <a:solidFill>
                  <a:srgbClr val="000000"/>
                </a:solidFill>
              </a:rPr>
              <a:pPr fontAlgn="base">
                <a:spcBef>
                  <a:spcPct val="0"/>
                </a:spcBef>
                <a:spcAft>
                  <a:spcPct val="0"/>
                </a:spcAft>
              </a:pPr>
              <a:t>6</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F5BB735-18ED-CC96-348D-3E2FF5BE59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D0957F0C-B4D5-6E16-7471-2BDAB8249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a:t>
            </a:r>
          </a:p>
        </p:txBody>
      </p:sp>
      <p:sp>
        <p:nvSpPr>
          <p:cNvPr id="62468" name="Slide Number Placeholder 3">
            <a:extLst>
              <a:ext uri="{FF2B5EF4-FFF2-40B4-BE49-F238E27FC236}">
                <a16:creationId xmlns:a16="http://schemas.microsoft.com/office/drawing/2014/main" id="{6F6C351D-128B-84C7-9EE0-4A8BF473F4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806E12-50BF-4349-BA78-CBA39A64D8A0}" type="slidenum">
              <a:rPr lang="en-US" altLang="en-US" smtClean="0">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E01838-6652-E55B-1C28-6ABBB7AA9D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E6CCF533-D8E8-0E49-B701-722CE38A44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 Note: 8 tables are part of the interactive workshop – each table with their theme.   Table 9: is the late table for Ministers arriving at lunchtime so they also have time to ‘walk the wall’</a:t>
            </a:r>
          </a:p>
          <a:p>
            <a:pPr eaLnBrk="1" hangingPunct="1"/>
            <a:r>
              <a:rPr lang="en-GB" altLang="en-US"/>
              <a:t>                   </a:t>
            </a:r>
          </a:p>
        </p:txBody>
      </p:sp>
      <p:sp>
        <p:nvSpPr>
          <p:cNvPr id="64516" name="Slide Number Placeholder 3">
            <a:extLst>
              <a:ext uri="{FF2B5EF4-FFF2-40B4-BE49-F238E27FC236}">
                <a16:creationId xmlns:a16="http://schemas.microsoft.com/office/drawing/2014/main" id="{6D3EE046-945E-7FC0-5109-3787C24C31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54A179-B6B8-4BC0-9120-8BC9B294577A}" type="slidenum">
              <a:rPr lang="en-US" altLang="en-US" smtClean="0">
                <a:solidFill>
                  <a:srgbClr val="000000"/>
                </a:solidFill>
              </a:rPr>
              <a:pPr fontAlgn="base">
                <a:spcBef>
                  <a:spcPct val="0"/>
                </a:spcBef>
                <a:spcAft>
                  <a:spcPct val="0"/>
                </a:spcAft>
              </a:pPr>
              <a:t>8</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FDA08F6-8F89-F0D7-3408-E6577235E9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5F3F16B1-4B71-69C8-7601-4EA388A4E7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Sarah</a:t>
            </a:r>
          </a:p>
        </p:txBody>
      </p:sp>
      <p:sp>
        <p:nvSpPr>
          <p:cNvPr id="66564" name="Slide Number Placeholder 3">
            <a:extLst>
              <a:ext uri="{FF2B5EF4-FFF2-40B4-BE49-F238E27FC236}">
                <a16:creationId xmlns:a16="http://schemas.microsoft.com/office/drawing/2014/main" id="{C91127FE-3104-85BB-E897-FA0538251E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B7874AD-DDEC-412C-9D5A-9988724E135D}" type="slidenum">
              <a:rPr lang="en-US" altLang="en-US" smtClean="0">
                <a:solidFill>
                  <a:srgbClr val="000000"/>
                </a:solidFill>
              </a:rPr>
              <a:pPr fontAlgn="base">
                <a:spcBef>
                  <a:spcPct val="0"/>
                </a:spcBef>
                <a:spcAft>
                  <a:spcPct val="0"/>
                </a:spcAft>
              </a:pPr>
              <a:t>9</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hyperlink" Target="http://www.thewellbeingcollective.co.uk/" TargetMode="External"/><Relationship Id="rId12" Type="http://schemas.openxmlformats.org/officeDocument/2006/relationships/hyperlink" Target="https://thewellbeingcollective.blog/" TargetMode="External"/><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hyperlink" Target="http://www.linkedin.com/in/amy-hobson-TWBC" TargetMode="External"/><Relationship Id="rId5" Type="http://schemas.openxmlformats.org/officeDocument/2006/relationships/hyperlink" Target="https://twitter.com/TheWellbeingCo?ref_src=twsrc%5Etfw%7Ctwcamp%5Eembeddedtimeline%7Ctwterm%5Eprofile%3ATheWellbeingCo&amp;ref_url=https%3A%2F%2Fthewellbeingcollective.co.uk%2F" TargetMode="External"/><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hyperlink" Target="https://www.linkedin.com/in/amy-hobson-33193686/" TargetMode="External"/><Relationship Id="rId14" Type="http://schemas.openxmlformats.org/officeDocument/2006/relationships/hyperlink" Target="mailto:info@thewellbeingcollective.co.uk"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9.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0.jpeg"/><Relationship Id="rId4" Type="http://schemas.openxmlformats.org/officeDocument/2006/relationships/image" Target="../media/image7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50F7F4-6B32-A1B7-4B09-28DDB5C1C792}"/>
              </a:ext>
            </a:extLst>
          </p:cNvPr>
          <p:cNvSpPr>
            <a:spLocks noGrp="1"/>
          </p:cNvSpPr>
          <p:nvPr>
            <p:ph type="dt" sz="half" idx="10"/>
          </p:nvPr>
        </p:nvSpPr>
        <p:spPr/>
        <p:txBody>
          <a:bodyPr/>
          <a:lstStyle>
            <a:lvl1pPr>
              <a:defRPr/>
            </a:lvl1pPr>
          </a:lstStyle>
          <a:p>
            <a:pPr>
              <a:defRPr/>
            </a:pPr>
            <a:fld id="{52C8ED7F-8DF3-4DD7-B4BF-FE9565E7FFE2}" type="datetimeFigureOut">
              <a:rPr lang="en-GB"/>
              <a:pPr>
                <a:defRPr/>
              </a:pPr>
              <a:t>22/11/2022</a:t>
            </a:fld>
            <a:endParaRPr lang="en-GB"/>
          </a:p>
        </p:txBody>
      </p:sp>
      <p:sp>
        <p:nvSpPr>
          <p:cNvPr id="5" name="Footer Placeholder 4">
            <a:extLst>
              <a:ext uri="{FF2B5EF4-FFF2-40B4-BE49-F238E27FC236}">
                <a16:creationId xmlns:a16="http://schemas.microsoft.com/office/drawing/2014/main" id="{1B1F7F48-BCA1-3261-6055-0E7AB93BE77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96E4532-2A24-7227-9569-FEC1A177F73F}"/>
              </a:ext>
            </a:extLst>
          </p:cNvPr>
          <p:cNvSpPr>
            <a:spLocks noGrp="1"/>
          </p:cNvSpPr>
          <p:nvPr>
            <p:ph type="sldNum" sz="quarter" idx="12"/>
          </p:nvPr>
        </p:nvSpPr>
        <p:spPr/>
        <p:txBody>
          <a:bodyPr/>
          <a:lstStyle>
            <a:lvl1pPr>
              <a:defRPr/>
            </a:lvl1pPr>
          </a:lstStyle>
          <a:p>
            <a:pPr>
              <a:defRPr/>
            </a:pPr>
            <a:fld id="{E3615FB5-E1DD-4957-A750-A22490707D42}" type="slidenum">
              <a:rPr lang="en-GB"/>
              <a:pPr>
                <a:defRPr/>
              </a:pPr>
              <a:t>‹#›</a:t>
            </a:fld>
            <a:endParaRPr lang="en-GB"/>
          </a:p>
        </p:txBody>
      </p:sp>
    </p:spTree>
    <p:extLst>
      <p:ext uri="{BB962C8B-B14F-4D97-AF65-F5344CB8AC3E}">
        <p14:creationId xmlns:p14="http://schemas.microsoft.com/office/powerpoint/2010/main" val="413489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441E7F-C2C6-5D5F-69E1-744E5705415B}"/>
              </a:ext>
            </a:extLst>
          </p:cNvPr>
          <p:cNvSpPr>
            <a:spLocks noGrp="1"/>
          </p:cNvSpPr>
          <p:nvPr>
            <p:ph type="dt" sz="half" idx="10"/>
          </p:nvPr>
        </p:nvSpPr>
        <p:spPr/>
        <p:txBody>
          <a:bodyPr/>
          <a:lstStyle>
            <a:lvl1pPr>
              <a:defRPr/>
            </a:lvl1pPr>
          </a:lstStyle>
          <a:p>
            <a:pPr>
              <a:defRPr/>
            </a:pPr>
            <a:fld id="{3C536B1C-9A91-48FC-BE00-A19A08273B18}" type="datetimeFigureOut">
              <a:rPr lang="en-GB"/>
              <a:pPr>
                <a:defRPr/>
              </a:pPr>
              <a:t>22/11/2022</a:t>
            </a:fld>
            <a:endParaRPr lang="en-GB"/>
          </a:p>
        </p:txBody>
      </p:sp>
      <p:sp>
        <p:nvSpPr>
          <p:cNvPr id="5" name="Footer Placeholder 4">
            <a:extLst>
              <a:ext uri="{FF2B5EF4-FFF2-40B4-BE49-F238E27FC236}">
                <a16:creationId xmlns:a16="http://schemas.microsoft.com/office/drawing/2014/main" id="{6033B621-B0DE-CD7B-9CD9-A00C3A61B93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C83586-4A9C-23D3-DEBB-C42CB0379DFE}"/>
              </a:ext>
            </a:extLst>
          </p:cNvPr>
          <p:cNvSpPr>
            <a:spLocks noGrp="1"/>
          </p:cNvSpPr>
          <p:nvPr>
            <p:ph type="sldNum" sz="quarter" idx="12"/>
          </p:nvPr>
        </p:nvSpPr>
        <p:spPr/>
        <p:txBody>
          <a:bodyPr/>
          <a:lstStyle>
            <a:lvl1pPr>
              <a:defRPr/>
            </a:lvl1pPr>
          </a:lstStyle>
          <a:p>
            <a:pPr>
              <a:defRPr/>
            </a:pPr>
            <a:fld id="{D9A7B794-75B9-4AA8-9B31-40F62A5B3B8C}" type="slidenum">
              <a:rPr lang="en-GB"/>
              <a:pPr>
                <a:defRPr/>
              </a:pPr>
              <a:t>‹#›</a:t>
            </a:fld>
            <a:endParaRPr lang="en-GB"/>
          </a:p>
        </p:txBody>
      </p:sp>
    </p:spTree>
    <p:extLst>
      <p:ext uri="{BB962C8B-B14F-4D97-AF65-F5344CB8AC3E}">
        <p14:creationId xmlns:p14="http://schemas.microsoft.com/office/powerpoint/2010/main" val="20551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186BD-4BDC-2A89-B23E-DE8A00F5D1CE}"/>
              </a:ext>
            </a:extLst>
          </p:cNvPr>
          <p:cNvSpPr>
            <a:spLocks noGrp="1"/>
          </p:cNvSpPr>
          <p:nvPr>
            <p:ph type="dt" sz="half" idx="10"/>
          </p:nvPr>
        </p:nvSpPr>
        <p:spPr/>
        <p:txBody>
          <a:bodyPr/>
          <a:lstStyle>
            <a:lvl1pPr>
              <a:defRPr/>
            </a:lvl1pPr>
          </a:lstStyle>
          <a:p>
            <a:pPr>
              <a:defRPr/>
            </a:pPr>
            <a:fld id="{C125615B-F0D6-471C-A357-9BE90F5BEBA1}" type="datetimeFigureOut">
              <a:rPr lang="en-GB"/>
              <a:pPr>
                <a:defRPr/>
              </a:pPr>
              <a:t>22/11/2022</a:t>
            </a:fld>
            <a:endParaRPr lang="en-GB"/>
          </a:p>
        </p:txBody>
      </p:sp>
      <p:sp>
        <p:nvSpPr>
          <p:cNvPr id="5" name="Footer Placeholder 4">
            <a:extLst>
              <a:ext uri="{FF2B5EF4-FFF2-40B4-BE49-F238E27FC236}">
                <a16:creationId xmlns:a16="http://schemas.microsoft.com/office/drawing/2014/main" id="{D590738A-9A58-F7C3-B56D-F647BBFEB36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217231F-E36A-95EE-CD8C-CAA90E71A0C2}"/>
              </a:ext>
            </a:extLst>
          </p:cNvPr>
          <p:cNvSpPr>
            <a:spLocks noGrp="1"/>
          </p:cNvSpPr>
          <p:nvPr>
            <p:ph type="sldNum" sz="quarter" idx="12"/>
          </p:nvPr>
        </p:nvSpPr>
        <p:spPr/>
        <p:txBody>
          <a:bodyPr/>
          <a:lstStyle>
            <a:lvl1pPr>
              <a:defRPr/>
            </a:lvl1pPr>
          </a:lstStyle>
          <a:p>
            <a:pPr>
              <a:defRPr/>
            </a:pPr>
            <a:fld id="{B1E7C69F-7233-4FEF-B7F7-105CE2342264}" type="slidenum">
              <a:rPr lang="en-GB"/>
              <a:pPr>
                <a:defRPr/>
              </a:pPr>
              <a:t>‹#›</a:t>
            </a:fld>
            <a:endParaRPr lang="en-GB"/>
          </a:p>
        </p:txBody>
      </p:sp>
    </p:spTree>
    <p:extLst>
      <p:ext uri="{BB962C8B-B14F-4D97-AF65-F5344CB8AC3E}">
        <p14:creationId xmlns:p14="http://schemas.microsoft.com/office/powerpoint/2010/main" val="309749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2C087-53D5-91FF-0106-DD38405C79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51538" y="1447800"/>
            <a:ext cx="4894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92542555-5070-0A58-B6CB-03FCB225516D}"/>
              </a:ext>
            </a:extLst>
          </p:cNvPr>
          <p:cNvSpPr txBox="1">
            <a:spLocks/>
          </p:cNvSpPr>
          <p:nvPr userDrawn="1"/>
        </p:nvSpPr>
        <p:spPr>
          <a:xfrm>
            <a:off x="1346200" y="4471988"/>
            <a:ext cx="9499600" cy="1693862"/>
          </a:xfrm>
          <a:prstGeom prst="rect">
            <a:avLst/>
          </a:prstGeom>
          <a:solidFill>
            <a:srgbClr val="48A696"/>
          </a:solidFill>
          <a:ln w="38100">
            <a:solidFill>
              <a:srgbClr val="48A696"/>
            </a:solidFill>
            <a:miter lim="800000"/>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sz="5400">
              <a:solidFill>
                <a:schemeClr val="bg1"/>
              </a:solidFill>
              <a:latin typeface="Dosis" charset="0"/>
            </a:endParaRPr>
          </a:p>
        </p:txBody>
      </p:sp>
      <p:sp>
        <p:nvSpPr>
          <p:cNvPr id="4" name="Content Placeholder 2">
            <a:extLst>
              <a:ext uri="{FF2B5EF4-FFF2-40B4-BE49-F238E27FC236}">
                <a16:creationId xmlns:a16="http://schemas.microsoft.com/office/drawing/2014/main" id="{B49B7941-7AC3-F190-6326-136183CB4E02}"/>
              </a:ext>
            </a:extLst>
          </p:cNvPr>
          <p:cNvSpPr txBox="1">
            <a:spLocks/>
          </p:cNvSpPr>
          <p:nvPr userDrawn="1"/>
        </p:nvSpPr>
        <p:spPr>
          <a:xfrm>
            <a:off x="0" y="6464300"/>
            <a:ext cx="12192000" cy="3937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GB" sz="1200">
                <a:latin typeface="Dosis" panose="02010503020202060003" pitchFamily="2" charset="77"/>
                <a:ea typeface="+mj-ea"/>
                <a:cs typeface="+mj-cs"/>
              </a:rPr>
              <a:t>This slide set is subject to copyright, TheWellbeingCollective©2020, and may not be copied, altered or used without explicit permission.</a:t>
            </a:r>
          </a:p>
        </p:txBody>
      </p:sp>
      <p:sp>
        <p:nvSpPr>
          <p:cNvPr id="6" name="TextBox 5">
            <a:extLst>
              <a:ext uri="{FF2B5EF4-FFF2-40B4-BE49-F238E27FC236}">
                <a16:creationId xmlns:a16="http://schemas.microsoft.com/office/drawing/2014/main" id="{0AC24166-081D-7DCB-4428-0869C942AEFD}"/>
              </a:ext>
            </a:extLst>
          </p:cNvPr>
          <p:cNvSpPr txBox="1">
            <a:spLocks noChangeArrowheads="1"/>
          </p:cNvSpPr>
          <p:nvPr userDrawn="1"/>
        </p:nvSpPr>
        <p:spPr bwMode="auto">
          <a:xfrm>
            <a:off x="2422525" y="2308225"/>
            <a:ext cx="1852613"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a:t>ADD CLIENT LOGO HERE</a:t>
            </a:r>
          </a:p>
        </p:txBody>
      </p:sp>
      <p:sp>
        <p:nvSpPr>
          <p:cNvPr id="5" name="Content Placeholder 2"/>
          <p:cNvSpPr>
            <a:spLocks noGrp="1"/>
          </p:cNvSpPr>
          <p:nvPr>
            <p:ph idx="1"/>
          </p:nvPr>
        </p:nvSpPr>
        <p:spPr>
          <a:xfrm>
            <a:off x="1346638" y="4472561"/>
            <a:ext cx="9498724" cy="1704401"/>
          </a:xfrm>
          <a:prstGeom prst="rect">
            <a:avLst/>
          </a:prstGeom>
        </p:spPr>
        <p:txBody>
          <a:bodyPr/>
          <a:lstStyle>
            <a:lvl1pPr marL="0" indent="0" algn="ctr">
              <a:buNone/>
              <a:defRPr sz="5400" b="1" i="0">
                <a:solidFill>
                  <a:schemeClr val="bg1"/>
                </a:solidFill>
                <a:latin typeface="Dosis SemiBold" panose="02010503020202060003" pitchFamily="2" charset="77"/>
              </a:defRPr>
            </a:lvl1pPr>
            <a:lvl2pPr marL="457200" indent="0">
              <a:buNone/>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p:txBody>
      </p:sp>
    </p:spTree>
    <p:extLst>
      <p:ext uri="{BB962C8B-B14F-4D97-AF65-F5344CB8AC3E}">
        <p14:creationId xmlns:p14="http://schemas.microsoft.com/office/powerpoint/2010/main" val="222614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1" descr="A picture containing white, sitting, man, water&#10;&#10;Description automatically generated">
            <a:extLst>
              <a:ext uri="{FF2B5EF4-FFF2-40B4-BE49-F238E27FC236}">
                <a16:creationId xmlns:a16="http://schemas.microsoft.com/office/drawing/2014/main" id="{512005B8-C1FA-FB73-9458-508F5D2141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logo&#10;&#10;Description automatically generated">
            <a:extLst>
              <a:ext uri="{FF2B5EF4-FFF2-40B4-BE49-F238E27FC236}">
                <a16:creationId xmlns:a16="http://schemas.microsoft.com/office/drawing/2014/main" id="{31653833-30D3-4A65-6094-0CEFFE5B58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10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1" descr="A picture containing indoor, table, sitting, toy&#10;&#10;Description automatically generated">
            <a:extLst>
              <a:ext uri="{FF2B5EF4-FFF2-40B4-BE49-F238E27FC236}">
                <a16:creationId xmlns:a16="http://schemas.microsoft.com/office/drawing/2014/main" id="{984437E9-3A6F-47F1-561D-D3F47FDBEC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40013"/>
            <a:ext cx="6326188"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table, sitting, toy&#10;&#10;Description automatically generated">
            <a:extLst>
              <a:ext uri="{FF2B5EF4-FFF2-40B4-BE49-F238E27FC236}">
                <a16:creationId xmlns:a16="http://schemas.microsoft.com/office/drawing/2014/main" id="{E491ABB6-17B1-C8A5-386D-2DFE3A6548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632618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indoor, table, sitting, toy&#10;&#10;Description automatically generated">
            <a:extLst>
              <a:ext uri="{FF2B5EF4-FFF2-40B4-BE49-F238E27FC236}">
                <a16:creationId xmlns:a16="http://schemas.microsoft.com/office/drawing/2014/main" id="{2C6A35D3-FEA8-5825-E952-9C21EA2525A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03800" y="2640013"/>
            <a:ext cx="7188200"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picture containing indoor, table, sitting, toy&#10;&#10;Description automatically generated">
            <a:extLst>
              <a:ext uri="{FF2B5EF4-FFF2-40B4-BE49-F238E27FC236}">
                <a16:creationId xmlns:a16="http://schemas.microsoft.com/office/drawing/2014/main" id="{CF190162-FAE5-3761-65EE-3FC6E244D8B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92688" y="0"/>
            <a:ext cx="7186612"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close up of a logo&#10;&#10;Description automatically generated">
            <a:extLst>
              <a:ext uri="{FF2B5EF4-FFF2-40B4-BE49-F238E27FC236}">
                <a16:creationId xmlns:a16="http://schemas.microsoft.com/office/drawing/2014/main" id="{8F8F3D78-1F9B-580B-59DA-1D14FD1DC7C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rgbClr val="48A696"/>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74063E6-7EA8-11F0-90AD-8F7DEF176892}"/>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5B260978-3DE3-47F6-950E-2CEDC40D4DF1}" type="datetimeFigureOut">
              <a:rPr lang="en-GB"/>
              <a:pPr>
                <a:defRPr/>
              </a:pPr>
              <a:t>22/11/2022</a:t>
            </a:fld>
            <a:endParaRPr lang="en-GB"/>
          </a:p>
        </p:txBody>
      </p:sp>
      <p:sp>
        <p:nvSpPr>
          <p:cNvPr id="10" name="Footer Placeholder 4">
            <a:extLst>
              <a:ext uri="{FF2B5EF4-FFF2-40B4-BE49-F238E27FC236}">
                <a16:creationId xmlns:a16="http://schemas.microsoft.com/office/drawing/2014/main" id="{C8C418EA-54C3-B61B-0700-BEA08CCC1793}"/>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1" name="Slide Number Placeholder 5">
            <a:extLst>
              <a:ext uri="{FF2B5EF4-FFF2-40B4-BE49-F238E27FC236}">
                <a16:creationId xmlns:a16="http://schemas.microsoft.com/office/drawing/2014/main" id="{13624A44-D657-FD09-45F0-AF33CD481D7F}"/>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B02C1BF4-4561-4708-B85F-9380551570B0}" type="slidenum">
              <a:rPr lang="en-GB"/>
              <a:pPr>
                <a:defRPr/>
              </a:pPr>
              <a:t>‹#›</a:t>
            </a:fld>
            <a:endParaRPr lang="en-GB"/>
          </a:p>
        </p:txBody>
      </p:sp>
    </p:spTree>
    <p:extLst>
      <p:ext uri="{BB962C8B-B14F-4D97-AF65-F5344CB8AC3E}">
        <p14:creationId xmlns:p14="http://schemas.microsoft.com/office/powerpoint/2010/main" val="253536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1" descr="A close up of a flower&#10;&#10;Description automatically generated">
            <a:extLst>
              <a:ext uri="{FF2B5EF4-FFF2-40B4-BE49-F238E27FC236}">
                <a16:creationId xmlns:a16="http://schemas.microsoft.com/office/drawing/2014/main" id="{9A0EEEC8-4F5D-DA3A-AB02-5218C2B62A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215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flower&#10;&#10;Description automatically generated">
            <a:extLst>
              <a:ext uri="{FF2B5EF4-FFF2-40B4-BE49-F238E27FC236}">
                <a16:creationId xmlns:a16="http://schemas.microsoft.com/office/drawing/2014/main" id="{ED050FF1-B7E6-D789-312E-E4F97EE676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9653AC9D-9218-B4D5-B4FA-AE6820F1C16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183291" y="1833996"/>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6C6F018-9E68-2DBD-C343-08FF3AB0D76E}"/>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A3E7CFFF-27E6-4F7C-9103-73F87072F0FF}" type="datetimeFigureOut">
              <a:rPr lang="en-GB"/>
              <a:pPr>
                <a:defRPr/>
              </a:pPr>
              <a:t>22/11/2022</a:t>
            </a:fld>
            <a:endParaRPr lang="en-GB"/>
          </a:p>
        </p:txBody>
      </p:sp>
      <p:sp>
        <p:nvSpPr>
          <p:cNvPr id="8" name="Footer Placeholder 4">
            <a:extLst>
              <a:ext uri="{FF2B5EF4-FFF2-40B4-BE49-F238E27FC236}">
                <a16:creationId xmlns:a16="http://schemas.microsoft.com/office/drawing/2014/main" id="{E2496E1A-1B1A-FBF4-38CE-247FA46636F8}"/>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61E94C46-144A-19FF-0364-49219A4396A1}"/>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6F4508B4-528E-4284-8F60-AAA46C96EE85}" type="slidenum">
              <a:rPr lang="en-GB"/>
              <a:pPr>
                <a:defRPr/>
              </a:pPr>
              <a:t>‹#›</a:t>
            </a:fld>
            <a:endParaRPr lang="en-GB"/>
          </a:p>
        </p:txBody>
      </p:sp>
    </p:spTree>
    <p:extLst>
      <p:ext uri="{BB962C8B-B14F-4D97-AF65-F5344CB8AC3E}">
        <p14:creationId xmlns:p14="http://schemas.microsoft.com/office/powerpoint/2010/main" val="133296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9BE4D90-5C39-506F-BB40-29FB70F757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FD5B6F55-0FAC-AD01-0ABC-8AC523BC9D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0" y="0"/>
            <a:ext cx="850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AFB7753C-E11B-64EE-4987-42DC1E86A86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36724" y="1361784"/>
            <a:ext cx="8231659" cy="881066"/>
          </a:xfrm>
          <a:prstGeom prst="rect">
            <a:avLst/>
          </a:prstGeom>
        </p:spPr>
        <p:txBody>
          <a:bodyPr/>
          <a:lstStyle>
            <a:lvl1pPr algn="l">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3836725" y="2620600"/>
            <a:ext cx="8231659" cy="3631919"/>
          </a:xfrm>
          <a:prstGeom prst="rect">
            <a:avLst/>
          </a:prstGeom>
        </p:spPr>
        <p:txBody>
          <a:bodyPr/>
          <a:lstStyle>
            <a:lvl1pPr marL="285750" indent="-285750">
              <a:buFont typeface="Arial" panose="020B0604020202020204" pitchFamily="34" charset="0"/>
              <a:buChar char="•"/>
              <a:defRPr b="0" i="0">
                <a:latin typeface="Dosis" panose="02010503020202060003" pitchFamily="2" charset="77"/>
              </a:defRPr>
            </a:lvl1pPr>
            <a:lvl2pPr marL="457200" indent="0">
              <a:buNone/>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39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90986B19-4E5D-C6D8-B4BB-AA892D891F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4">
            <a:extLst>
              <a:ext uri="{FF2B5EF4-FFF2-40B4-BE49-F238E27FC236}">
                <a16:creationId xmlns:a16="http://schemas.microsoft.com/office/drawing/2014/main" id="{3CC6B9FE-38F1-2D31-D120-D5CC0F4F97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0" y="0"/>
            <a:ext cx="850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logo&#10;&#10;Description automatically generated">
            <a:extLst>
              <a:ext uri="{FF2B5EF4-FFF2-40B4-BE49-F238E27FC236}">
                <a16:creationId xmlns:a16="http://schemas.microsoft.com/office/drawing/2014/main" id="{1B6A2BEA-A6A3-4380-01AA-4EE23FBBB1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36725" y="3429000"/>
            <a:ext cx="8231659" cy="881066"/>
          </a:xfrm>
          <a:prstGeom prst="rect">
            <a:avLst/>
          </a:prstGeom>
        </p:spPr>
        <p:txBody>
          <a:bodyPr/>
          <a:lstStyle>
            <a:lvl1pPr algn="ctr">
              <a:defRPr sz="5400" b="1" i="0">
                <a:solidFill>
                  <a:srgbClr val="4A017D"/>
                </a:solidFill>
                <a:latin typeface="Dosis SemiBold" panose="02010503020202060003" pitchFamily="2" charset="77"/>
              </a:defRPr>
            </a:lvl1pPr>
          </a:lstStyle>
          <a:p>
            <a:r>
              <a:rPr lang="en-US"/>
              <a:t>Click to edit Master title style</a:t>
            </a:r>
          </a:p>
        </p:txBody>
      </p:sp>
    </p:spTree>
    <p:extLst>
      <p:ext uri="{BB962C8B-B14F-4D97-AF65-F5344CB8AC3E}">
        <p14:creationId xmlns:p14="http://schemas.microsoft.com/office/powerpoint/2010/main" val="3170691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5F83-02D1-EEB8-CD30-07948BB48C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538D48E-EA5D-17C4-D8B8-C7E5D0753A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63" y="1008063"/>
            <a:ext cx="5849937" cy="584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logo&#10;&#10;Description automatically generated">
            <a:extLst>
              <a:ext uri="{FF2B5EF4-FFF2-40B4-BE49-F238E27FC236}">
                <a16:creationId xmlns:a16="http://schemas.microsoft.com/office/drawing/2014/main" id="{3336CFD4-5CAC-39C2-AFFB-90898AABB0A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1F12C2F-E995-C62F-1846-B86231F8EB46}"/>
              </a:ext>
            </a:extLst>
          </p:cNvPr>
          <p:cNvSpPr>
            <a:spLocks noChangeArrowheads="1"/>
          </p:cNvSpPr>
          <p:nvPr userDrawn="1"/>
        </p:nvSpPr>
        <p:spPr bwMode="auto">
          <a:xfrm>
            <a:off x="260350" y="120650"/>
            <a:ext cx="4651375" cy="17541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5400" b="1">
                <a:solidFill>
                  <a:srgbClr val="4A017D"/>
                </a:solidFill>
                <a:latin typeface="Dosis" pitchFamily="2" charset="0"/>
              </a:rPr>
              <a:t>Why not get in</a:t>
            </a:r>
          </a:p>
          <a:p>
            <a:pPr>
              <a:defRPr/>
            </a:pPr>
            <a:r>
              <a:rPr lang="en-US" altLang="en-US" sz="5400" b="1">
                <a:solidFill>
                  <a:srgbClr val="4A017D"/>
                </a:solidFill>
                <a:latin typeface="Dosis" pitchFamily="2" charset="0"/>
              </a:rPr>
              <a:t>touch?</a:t>
            </a:r>
          </a:p>
        </p:txBody>
      </p:sp>
      <p:pic>
        <p:nvPicPr>
          <p:cNvPr id="6" name="Picture 5">
            <a:hlinkClick r:id="rId5"/>
            <a:extLst>
              <a:ext uri="{FF2B5EF4-FFF2-40B4-BE49-F238E27FC236}">
                <a16:creationId xmlns:a16="http://schemas.microsoft.com/office/drawing/2014/main" id="{8FB4DAD0-1ADD-C44B-BC7C-7D5F2BF6377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330950" y="5741988"/>
            <a:ext cx="773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0EF79D4-48FD-68E4-ECC7-5FE74729EED2}"/>
              </a:ext>
            </a:extLst>
          </p:cNvPr>
          <p:cNvSpPr txBox="1">
            <a:spLocks noChangeArrowheads="1"/>
          </p:cNvSpPr>
          <p:nvPr userDrawn="1"/>
        </p:nvSpPr>
        <p:spPr bwMode="auto">
          <a:xfrm>
            <a:off x="7650163" y="5929313"/>
            <a:ext cx="3101975"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a:solidFill>
                  <a:srgbClr val="4A017D"/>
                </a:solidFill>
                <a:latin typeface="Dosis Medium" pitchFamily="2" charset="0"/>
                <a:hlinkClick r:id="rId5"/>
              </a:rPr>
              <a:t>@thewellbeingco</a:t>
            </a:r>
            <a:endParaRPr lang="en-US" altLang="en-US" sz="2000">
              <a:solidFill>
                <a:srgbClr val="4A017D"/>
              </a:solidFill>
              <a:latin typeface="Dosis Medium" pitchFamily="2" charset="0"/>
            </a:endParaRPr>
          </a:p>
        </p:txBody>
      </p:sp>
      <p:pic>
        <p:nvPicPr>
          <p:cNvPr id="8" name="Picture 7" descr="A close up of a logo&#10;&#10;Description automatically generated">
            <a:hlinkClick r:id="rId7"/>
            <a:extLst>
              <a:ext uri="{FF2B5EF4-FFF2-40B4-BE49-F238E27FC236}">
                <a16:creationId xmlns:a16="http://schemas.microsoft.com/office/drawing/2014/main" id="{B4BCD03A-162F-38DA-0ED1-6A17D5C7AB6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330950" y="2206625"/>
            <a:ext cx="7731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hlinkClick r:id="rId7"/>
            <a:extLst>
              <a:ext uri="{FF2B5EF4-FFF2-40B4-BE49-F238E27FC236}">
                <a16:creationId xmlns:a16="http://schemas.microsoft.com/office/drawing/2014/main" id="{5C702F45-E9C6-9371-555F-0845568C0DF6}"/>
              </a:ext>
            </a:extLst>
          </p:cNvPr>
          <p:cNvSpPr txBox="1">
            <a:spLocks noChangeArrowheads="1"/>
          </p:cNvSpPr>
          <p:nvPr userDrawn="1"/>
        </p:nvSpPr>
        <p:spPr bwMode="auto">
          <a:xfrm>
            <a:off x="7650163" y="2327275"/>
            <a:ext cx="386715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a:solidFill>
                  <a:srgbClr val="4A017D"/>
                </a:solidFill>
                <a:latin typeface="Dosis Medium" pitchFamily="2" charset="0"/>
                <a:cs typeface="Calibri Light" panose="020F0302020204030204" pitchFamily="34" charset="0"/>
                <a:hlinkClick r:id="rId7"/>
              </a:rPr>
              <a:t>www.thewellbeingcollective.co.uk</a:t>
            </a:r>
            <a:endParaRPr lang="en-GB" altLang="en-US" sz="2000">
              <a:solidFill>
                <a:srgbClr val="4A017D"/>
              </a:solidFill>
              <a:latin typeface="Dosis Medium" pitchFamily="2" charset="0"/>
              <a:cs typeface="Calibri Light" panose="020F0302020204030204" pitchFamily="34" charset="0"/>
            </a:endParaRPr>
          </a:p>
        </p:txBody>
      </p:sp>
      <p:pic>
        <p:nvPicPr>
          <p:cNvPr id="10" name="Picture 10" descr="A picture containing clipart&#10;&#10;Description automatically generated">
            <a:hlinkClick r:id="rId9"/>
            <a:extLst>
              <a:ext uri="{FF2B5EF4-FFF2-40B4-BE49-F238E27FC236}">
                <a16:creationId xmlns:a16="http://schemas.microsoft.com/office/drawing/2014/main" id="{6CB2B008-3B2B-E9E1-76FF-1A6EB7D00630}"/>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330950" y="3297238"/>
            <a:ext cx="773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hlinkClick r:id="rId9"/>
            <a:extLst>
              <a:ext uri="{FF2B5EF4-FFF2-40B4-BE49-F238E27FC236}">
                <a16:creationId xmlns:a16="http://schemas.microsoft.com/office/drawing/2014/main" id="{FBB2E950-849A-E3F1-A14C-DC991ABE2706}"/>
              </a:ext>
            </a:extLst>
          </p:cNvPr>
          <p:cNvSpPr txBox="1">
            <a:spLocks noChangeArrowheads="1"/>
          </p:cNvSpPr>
          <p:nvPr userDrawn="1"/>
        </p:nvSpPr>
        <p:spPr bwMode="auto">
          <a:xfrm>
            <a:off x="7650163" y="3484563"/>
            <a:ext cx="2074862"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a:solidFill>
                  <a:srgbClr val="4A017D"/>
                </a:solidFill>
                <a:latin typeface="Dosis Medium" pitchFamily="2" charset="0"/>
                <a:cs typeface="Calibri Light" panose="020F0302020204030204" pitchFamily="34" charset="0"/>
                <a:hlinkClick r:id="rId11"/>
              </a:rPr>
              <a:t>Amy Hobson</a:t>
            </a:r>
            <a:endParaRPr lang="en-GB" altLang="en-US" sz="2000">
              <a:solidFill>
                <a:srgbClr val="4A017D"/>
              </a:solidFill>
              <a:latin typeface="Dosis Medium" pitchFamily="2" charset="0"/>
              <a:cs typeface="Calibri Light" panose="020F0302020204030204" pitchFamily="34" charset="0"/>
            </a:endParaRPr>
          </a:p>
        </p:txBody>
      </p:sp>
      <p:pic>
        <p:nvPicPr>
          <p:cNvPr id="12" name="Picture 12">
            <a:hlinkClick r:id="rId12"/>
            <a:extLst>
              <a:ext uri="{FF2B5EF4-FFF2-40B4-BE49-F238E27FC236}">
                <a16:creationId xmlns:a16="http://schemas.microsoft.com/office/drawing/2014/main" id="{E3ED8FE3-12AA-DB1A-344D-77145FB13F6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48400" y="757238"/>
            <a:ext cx="93821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D09BB1D-7B11-D7CF-6A6E-211BC7116708}"/>
              </a:ext>
            </a:extLst>
          </p:cNvPr>
          <p:cNvSpPr txBox="1">
            <a:spLocks noChangeArrowheads="1"/>
          </p:cNvSpPr>
          <p:nvPr userDrawn="1"/>
        </p:nvSpPr>
        <p:spPr bwMode="auto">
          <a:xfrm>
            <a:off x="7650163" y="1057275"/>
            <a:ext cx="3552825"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a:solidFill>
                  <a:srgbClr val="4A017D"/>
                </a:solidFill>
                <a:latin typeface="Dosis Medium" pitchFamily="2" charset="0"/>
                <a:hlinkClick r:id="rId12"/>
              </a:rPr>
              <a:t>The Wellbeing Collective Blog</a:t>
            </a:r>
            <a:endParaRPr lang="en-US" altLang="en-US" sz="2000">
              <a:solidFill>
                <a:srgbClr val="4A017D"/>
              </a:solidFill>
              <a:latin typeface="Dosis Medium" pitchFamily="2" charset="0"/>
            </a:endParaRPr>
          </a:p>
        </p:txBody>
      </p:sp>
      <p:pic>
        <p:nvPicPr>
          <p:cNvPr id="14" name="Picture 14" descr="A close up of a sign&#10;&#10;Description automatically generated">
            <a:hlinkClick r:id="rId14"/>
            <a:extLst>
              <a:ext uri="{FF2B5EF4-FFF2-40B4-BE49-F238E27FC236}">
                <a16:creationId xmlns:a16="http://schemas.microsoft.com/office/drawing/2014/main" id="{A4B76476-79BD-25CD-C8F6-AC0062B3C49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330950" y="4521200"/>
            <a:ext cx="7731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hlinkClick r:id="rId14"/>
            <a:extLst>
              <a:ext uri="{FF2B5EF4-FFF2-40B4-BE49-F238E27FC236}">
                <a16:creationId xmlns:a16="http://schemas.microsoft.com/office/drawing/2014/main" id="{715ED556-A356-C822-655F-03467D41CFF4}"/>
              </a:ext>
            </a:extLst>
          </p:cNvPr>
          <p:cNvSpPr txBox="1">
            <a:spLocks noChangeArrowheads="1"/>
          </p:cNvSpPr>
          <p:nvPr userDrawn="1"/>
        </p:nvSpPr>
        <p:spPr bwMode="auto">
          <a:xfrm>
            <a:off x="7650163" y="4708525"/>
            <a:ext cx="386715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a:solidFill>
                  <a:srgbClr val="4A017D"/>
                </a:solidFill>
                <a:latin typeface="Dosis Medium" pitchFamily="2" charset="0"/>
                <a:cs typeface="Calibri Light" panose="020F0302020204030204" pitchFamily="34" charset="0"/>
                <a:hlinkClick r:id="rId14"/>
              </a:rPr>
              <a:t>info@thewellbeingcollective.co.uk</a:t>
            </a:r>
            <a:endParaRPr lang="en-GB" altLang="en-US" sz="2000">
              <a:solidFill>
                <a:srgbClr val="4A017D"/>
              </a:solidFill>
              <a:latin typeface="Dosis Medium" pitchFamily="2" charset="0"/>
              <a:cs typeface="Calibri Light" panose="020F0302020204030204" pitchFamily="34" charset="0"/>
            </a:endParaRPr>
          </a:p>
        </p:txBody>
      </p:sp>
    </p:spTree>
    <p:extLst>
      <p:ext uri="{BB962C8B-B14F-4D97-AF65-F5344CB8AC3E}">
        <p14:creationId xmlns:p14="http://schemas.microsoft.com/office/powerpoint/2010/main" val="2291670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1" descr="A picture containing indoor, table, small, sitting&#10;&#10;Description automatically generated">
            <a:extLst>
              <a:ext uri="{FF2B5EF4-FFF2-40B4-BE49-F238E27FC236}">
                <a16:creationId xmlns:a16="http://schemas.microsoft.com/office/drawing/2014/main" id="{08FAE24A-2EFF-9632-4923-F51A813181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62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picture containing indoor, table, small, sitting&#10;&#10;Description automatically generated">
            <a:extLst>
              <a:ext uri="{FF2B5EF4-FFF2-40B4-BE49-F238E27FC236}">
                <a16:creationId xmlns:a16="http://schemas.microsoft.com/office/drawing/2014/main" id="{3C6BDC2C-E2E1-C809-6BA8-AE674C0639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6213" y="0"/>
            <a:ext cx="185578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logo&#10;&#10;Description automatically generated">
            <a:extLst>
              <a:ext uri="{FF2B5EF4-FFF2-40B4-BE49-F238E27FC236}">
                <a16:creationId xmlns:a16="http://schemas.microsoft.com/office/drawing/2014/main" id="{0D43BBE1-81D0-2F23-5C62-7717EB2BCB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96431" y="2988467"/>
            <a:ext cx="3867665" cy="881066"/>
          </a:xfrm>
          <a:prstGeom prst="rect">
            <a:avLst/>
          </a:prstGeom>
        </p:spPr>
        <p:txBody>
          <a:bodyPr/>
          <a:lstStyle>
            <a:lvl1pPr>
              <a:defRPr sz="5400" b="1" i="0">
                <a:solidFill>
                  <a:srgbClr val="48A696"/>
                </a:solidFill>
                <a:latin typeface="Dosis SemiBold" panose="02010503020202060003" pitchFamily="2" charset="77"/>
              </a:defRPr>
            </a:lvl1pPr>
          </a:lstStyle>
          <a:p>
            <a:r>
              <a:rPr lang="en-US"/>
              <a:t>Click to edit Master title style</a:t>
            </a:r>
          </a:p>
        </p:txBody>
      </p:sp>
    </p:spTree>
    <p:extLst>
      <p:ext uri="{BB962C8B-B14F-4D97-AF65-F5344CB8AC3E}">
        <p14:creationId xmlns:p14="http://schemas.microsoft.com/office/powerpoint/2010/main" val="43719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D2207C-CA21-62A6-8665-CC4872A99DB3}"/>
              </a:ext>
            </a:extLst>
          </p:cNvPr>
          <p:cNvSpPr>
            <a:spLocks noGrp="1"/>
          </p:cNvSpPr>
          <p:nvPr>
            <p:ph type="dt" sz="half" idx="10"/>
          </p:nvPr>
        </p:nvSpPr>
        <p:spPr/>
        <p:txBody>
          <a:bodyPr/>
          <a:lstStyle>
            <a:lvl1pPr>
              <a:defRPr/>
            </a:lvl1pPr>
          </a:lstStyle>
          <a:p>
            <a:pPr>
              <a:defRPr/>
            </a:pPr>
            <a:fld id="{AB21AE6F-B7AA-4462-B07B-3528C206DD4B}" type="datetimeFigureOut">
              <a:rPr lang="en-GB"/>
              <a:pPr>
                <a:defRPr/>
              </a:pPr>
              <a:t>22/11/2022</a:t>
            </a:fld>
            <a:endParaRPr lang="en-GB"/>
          </a:p>
        </p:txBody>
      </p:sp>
      <p:sp>
        <p:nvSpPr>
          <p:cNvPr id="5" name="Footer Placeholder 4">
            <a:extLst>
              <a:ext uri="{FF2B5EF4-FFF2-40B4-BE49-F238E27FC236}">
                <a16:creationId xmlns:a16="http://schemas.microsoft.com/office/drawing/2014/main" id="{FAA3948C-B1F6-99BC-678B-E671E2D21C2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04CA78A-7C18-0B71-DBD9-C6C61233863C}"/>
              </a:ext>
            </a:extLst>
          </p:cNvPr>
          <p:cNvSpPr>
            <a:spLocks noGrp="1"/>
          </p:cNvSpPr>
          <p:nvPr>
            <p:ph type="sldNum" sz="quarter" idx="12"/>
          </p:nvPr>
        </p:nvSpPr>
        <p:spPr/>
        <p:txBody>
          <a:bodyPr/>
          <a:lstStyle>
            <a:lvl1pPr>
              <a:defRPr/>
            </a:lvl1pPr>
          </a:lstStyle>
          <a:p>
            <a:pPr>
              <a:defRPr/>
            </a:pPr>
            <a:fld id="{8A02CA69-1A54-4052-9EBF-9C3B55666268}" type="slidenum">
              <a:rPr lang="en-GB"/>
              <a:pPr>
                <a:defRPr/>
              </a:pPr>
              <a:t>‹#›</a:t>
            </a:fld>
            <a:endParaRPr lang="en-GB"/>
          </a:p>
        </p:txBody>
      </p:sp>
    </p:spTree>
    <p:extLst>
      <p:ext uri="{BB962C8B-B14F-4D97-AF65-F5344CB8AC3E}">
        <p14:creationId xmlns:p14="http://schemas.microsoft.com/office/powerpoint/2010/main" val="2939915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3" name="Picture 1" descr="A vase of flowers on a table&#10;&#10;Description automatically generated">
            <a:extLst>
              <a:ext uri="{FF2B5EF4-FFF2-40B4-BE49-F238E27FC236}">
                <a16:creationId xmlns:a16="http://schemas.microsoft.com/office/drawing/2014/main" id="{54C8C575-127B-823C-A706-B8966228D2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012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vase of flowers on a table&#10;&#10;Description automatically generated">
            <a:extLst>
              <a:ext uri="{FF2B5EF4-FFF2-40B4-BE49-F238E27FC236}">
                <a16:creationId xmlns:a16="http://schemas.microsoft.com/office/drawing/2014/main" id="{574349F2-5BA8-53A5-ABD8-8DC7A22761E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07413" y="0"/>
            <a:ext cx="3684587"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logo&#10;&#10;Description automatically generated">
            <a:extLst>
              <a:ext uri="{FF2B5EF4-FFF2-40B4-BE49-F238E27FC236}">
                <a16:creationId xmlns:a16="http://schemas.microsoft.com/office/drawing/2014/main" id="{ADA4A477-6BED-DA04-21F0-F01A682126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0" y="4961239"/>
            <a:ext cx="5626443" cy="1156138"/>
          </a:xfrm>
          <a:prstGeom prst="rect">
            <a:avLst/>
          </a:prstGeom>
        </p:spPr>
        <p:txBody>
          <a:bodyPr/>
          <a:lstStyle>
            <a:lvl1pPr algn="ctr">
              <a:defRPr sz="5400" b="1" i="0">
                <a:solidFill>
                  <a:schemeClr val="tx1"/>
                </a:solidFill>
                <a:latin typeface="Dosis SemiBold" panose="02010503020202060003" pitchFamily="2" charset="77"/>
              </a:defRPr>
            </a:lvl1pPr>
          </a:lstStyle>
          <a:p>
            <a:r>
              <a:rPr lang="en-US"/>
              <a:t>Click to edit Master title style</a:t>
            </a:r>
          </a:p>
        </p:txBody>
      </p:sp>
    </p:spTree>
    <p:extLst>
      <p:ext uri="{BB962C8B-B14F-4D97-AF65-F5344CB8AC3E}">
        <p14:creationId xmlns:p14="http://schemas.microsoft.com/office/powerpoint/2010/main" val="3441743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3" name="Picture 1" descr="A picture containing indoor, table, food, cutting&#10;&#10;Description automatically generated">
            <a:extLst>
              <a:ext uri="{FF2B5EF4-FFF2-40B4-BE49-F238E27FC236}">
                <a16:creationId xmlns:a16="http://schemas.microsoft.com/office/drawing/2014/main" id="{F79E5D9F-278B-292D-5B92-E4C8B84D28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close up of a logo&#10;&#10;Description automatically generated">
            <a:extLst>
              <a:ext uri="{FF2B5EF4-FFF2-40B4-BE49-F238E27FC236}">
                <a16:creationId xmlns:a16="http://schemas.microsoft.com/office/drawing/2014/main" id="{599D3947-8BA8-789D-7575-DA49D9AC63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49827" y="3429000"/>
            <a:ext cx="4856206" cy="1156138"/>
          </a:xfrm>
          <a:prstGeom prst="rect">
            <a:avLst/>
          </a:prstGeom>
        </p:spPr>
        <p:txBody>
          <a:bodyPr/>
          <a:lstStyle>
            <a:lvl1pPr algn="ctr">
              <a:defRPr sz="5400" b="1" i="0">
                <a:solidFill>
                  <a:schemeClr val="tx1"/>
                </a:solidFill>
                <a:latin typeface="Dosis SemiBold" panose="02010503020202060003" pitchFamily="2" charset="77"/>
              </a:defRPr>
            </a:lvl1pPr>
          </a:lstStyle>
          <a:p>
            <a:r>
              <a:rPr lang="en-US"/>
              <a:t>Click to edit Master title style</a:t>
            </a:r>
          </a:p>
        </p:txBody>
      </p:sp>
    </p:spTree>
    <p:extLst>
      <p:ext uri="{BB962C8B-B14F-4D97-AF65-F5344CB8AC3E}">
        <p14:creationId xmlns:p14="http://schemas.microsoft.com/office/powerpoint/2010/main" val="3615597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1" descr="A picture containing indoor, white, table, sitting&#10;&#10;Description automatically generated">
            <a:extLst>
              <a:ext uri="{FF2B5EF4-FFF2-40B4-BE49-F238E27FC236}">
                <a16:creationId xmlns:a16="http://schemas.microsoft.com/office/drawing/2014/main" id="{6D81DA0F-E4D0-532F-474A-76B797320F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white, table, sitting&#10;&#10;Description automatically generated">
            <a:extLst>
              <a:ext uri="{FF2B5EF4-FFF2-40B4-BE49-F238E27FC236}">
                <a16:creationId xmlns:a16="http://schemas.microsoft.com/office/drawing/2014/main" id="{0F37E09F-698E-5C53-A8CD-58B0970081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475" y="0"/>
            <a:ext cx="8367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8303C576-9797-36E2-F67B-C9BB72A6E4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67128E1-0FD2-3C23-FAD4-99EB10F678C7}"/>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04D53C4C-78CE-48B1-B60A-B1B76F3691FD}" type="datetimeFigureOut">
              <a:rPr lang="en-GB"/>
              <a:pPr>
                <a:defRPr/>
              </a:pPr>
              <a:t>22/11/2022</a:t>
            </a:fld>
            <a:endParaRPr lang="en-GB"/>
          </a:p>
        </p:txBody>
      </p:sp>
      <p:sp>
        <p:nvSpPr>
          <p:cNvPr id="8" name="Footer Placeholder 4">
            <a:extLst>
              <a:ext uri="{FF2B5EF4-FFF2-40B4-BE49-F238E27FC236}">
                <a16:creationId xmlns:a16="http://schemas.microsoft.com/office/drawing/2014/main" id="{E42F5896-9022-7B8C-CEB4-3BC76A4756EE}"/>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78FAF325-2806-CCEF-B99C-D55724F18F11}"/>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B0F6882C-D555-44D9-8D29-29E92BDE3C29}" type="slidenum">
              <a:rPr lang="en-GB"/>
              <a:pPr>
                <a:defRPr/>
              </a:pPr>
              <a:t>‹#›</a:t>
            </a:fld>
            <a:endParaRPr lang="en-GB"/>
          </a:p>
        </p:txBody>
      </p:sp>
    </p:spTree>
    <p:extLst>
      <p:ext uri="{BB962C8B-B14F-4D97-AF65-F5344CB8AC3E}">
        <p14:creationId xmlns:p14="http://schemas.microsoft.com/office/powerpoint/2010/main" val="148651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4" name="Picture 1" descr="A close up of a plant&#10;&#10;Description automatically generated">
            <a:extLst>
              <a:ext uri="{FF2B5EF4-FFF2-40B4-BE49-F238E27FC236}">
                <a16:creationId xmlns:a16="http://schemas.microsoft.com/office/drawing/2014/main" id="{5AD1A707-CA37-FC32-E180-FA3D11009A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plant&#10;&#10;Description automatically generated">
            <a:extLst>
              <a:ext uri="{FF2B5EF4-FFF2-40B4-BE49-F238E27FC236}">
                <a16:creationId xmlns:a16="http://schemas.microsoft.com/office/drawing/2014/main" id="{DCAAE054-2354-3335-89EA-A46D1B5996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762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67E0FC57-6ED7-861C-72FF-E88979A3F0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3AE5F5-0752-3BE7-0F80-9A042112FB47}"/>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894F11DC-AD17-4E4D-9CFD-AFA70CD7EC8D}" type="datetimeFigureOut">
              <a:rPr lang="en-GB"/>
              <a:pPr>
                <a:defRPr/>
              </a:pPr>
              <a:t>22/11/2022</a:t>
            </a:fld>
            <a:endParaRPr lang="en-GB"/>
          </a:p>
        </p:txBody>
      </p:sp>
      <p:sp>
        <p:nvSpPr>
          <p:cNvPr id="8" name="Footer Placeholder 4">
            <a:extLst>
              <a:ext uri="{FF2B5EF4-FFF2-40B4-BE49-F238E27FC236}">
                <a16:creationId xmlns:a16="http://schemas.microsoft.com/office/drawing/2014/main" id="{FA72322F-8336-F39C-2472-1ED7BC90E0F9}"/>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465DE0BF-7DE7-1649-7543-07493A281B74}"/>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3067AC48-C99D-43D8-A4B0-906D65FCFE15}" type="slidenum">
              <a:rPr lang="en-GB"/>
              <a:pPr>
                <a:defRPr/>
              </a:pPr>
              <a:t>‹#›</a:t>
            </a:fld>
            <a:endParaRPr lang="en-GB"/>
          </a:p>
        </p:txBody>
      </p:sp>
    </p:spTree>
    <p:extLst>
      <p:ext uri="{BB962C8B-B14F-4D97-AF65-F5344CB8AC3E}">
        <p14:creationId xmlns:p14="http://schemas.microsoft.com/office/powerpoint/2010/main" val="3240062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4" name="Picture 1" descr="A picture containing table, sitting, food, small&#10;&#10;Description automatically generated">
            <a:extLst>
              <a:ext uri="{FF2B5EF4-FFF2-40B4-BE49-F238E27FC236}">
                <a16:creationId xmlns:a16="http://schemas.microsoft.com/office/drawing/2014/main" id="{C25454AD-0DAB-B2BE-B4EA-06FF8B0958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38425" y="-9525"/>
            <a:ext cx="95535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table, sitting, food, small&#10;&#10;Description automatically generated">
            <a:extLst>
              <a:ext uri="{FF2B5EF4-FFF2-40B4-BE49-F238E27FC236}">
                <a16:creationId xmlns:a16="http://schemas.microsoft.com/office/drawing/2014/main" id="{933E1F81-643A-D97D-41F2-38A65D37255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8425" y="488950"/>
            <a:ext cx="95535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table, sitting, food, small&#10;&#10;Description automatically generated">
            <a:extLst>
              <a:ext uri="{FF2B5EF4-FFF2-40B4-BE49-F238E27FC236}">
                <a16:creationId xmlns:a16="http://schemas.microsoft.com/office/drawing/2014/main" id="{97FB8FBF-B2ED-6A72-A4A1-AE9E496A1E5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88950"/>
            <a:ext cx="32321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picture containing table, sitting, food, small&#10;&#10;Description automatically generated">
            <a:extLst>
              <a:ext uri="{FF2B5EF4-FFF2-40B4-BE49-F238E27FC236}">
                <a16:creationId xmlns:a16="http://schemas.microsoft.com/office/drawing/2014/main" id="{96A1532B-1D83-874F-F63B-F0D61E00D74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9525"/>
            <a:ext cx="31051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close up of a logo&#10;&#10;Description automatically generated">
            <a:extLst>
              <a:ext uri="{FF2B5EF4-FFF2-40B4-BE49-F238E27FC236}">
                <a16:creationId xmlns:a16="http://schemas.microsoft.com/office/drawing/2014/main" id="{1A74AEF8-B28E-6338-71D3-46DF373735F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FEC108B-B5FA-BAC4-3E30-EAD224D72958}"/>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8CD43279-384C-40DB-A58F-2D69CC8B94C3}" type="datetimeFigureOut">
              <a:rPr lang="en-GB"/>
              <a:pPr>
                <a:defRPr/>
              </a:pPr>
              <a:t>22/11/2022</a:t>
            </a:fld>
            <a:endParaRPr lang="en-GB"/>
          </a:p>
        </p:txBody>
      </p:sp>
      <p:sp>
        <p:nvSpPr>
          <p:cNvPr id="10" name="Footer Placeholder 4">
            <a:extLst>
              <a:ext uri="{FF2B5EF4-FFF2-40B4-BE49-F238E27FC236}">
                <a16:creationId xmlns:a16="http://schemas.microsoft.com/office/drawing/2014/main" id="{AA1662A8-4133-1736-EBF5-7D1183096111}"/>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1" name="Slide Number Placeholder 5">
            <a:extLst>
              <a:ext uri="{FF2B5EF4-FFF2-40B4-BE49-F238E27FC236}">
                <a16:creationId xmlns:a16="http://schemas.microsoft.com/office/drawing/2014/main" id="{ADAF09EA-C6F1-17A4-FDE1-D0813B299DDE}"/>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7B66DBA4-B29F-4979-8DF5-A945CA8AD2BB}" type="slidenum">
              <a:rPr lang="en-GB"/>
              <a:pPr>
                <a:defRPr/>
              </a:pPr>
              <a:t>‹#›</a:t>
            </a:fld>
            <a:endParaRPr lang="en-GB"/>
          </a:p>
        </p:txBody>
      </p:sp>
    </p:spTree>
    <p:extLst>
      <p:ext uri="{BB962C8B-B14F-4D97-AF65-F5344CB8AC3E}">
        <p14:creationId xmlns:p14="http://schemas.microsoft.com/office/powerpoint/2010/main" val="1063000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1" descr="A close up of food&#10;&#10;Description automatically generated">
            <a:extLst>
              <a:ext uri="{FF2B5EF4-FFF2-40B4-BE49-F238E27FC236}">
                <a16:creationId xmlns:a16="http://schemas.microsoft.com/office/drawing/2014/main" id="{B198E15C-BD64-8F85-32AC-821DABCF81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logo&#10;&#10;Description automatically generated">
            <a:extLst>
              <a:ext uri="{FF2B5EF4-FFF2-40B4-BE49-F238E27FC236}">
                <a16:creationId xmlns:a16="http://schemas.microsoft.com/office/drawing/2014/main" id="{4FC81557-315B-5792-394F-D7BE654443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EA35A1D-A025-A9DA-5AB7-E74DE3BFFA6D}"/>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B74D1AEE-79F8-47BD-96E5-534ED7AE8D8F}" type="datetimeFigureOut">
              <a:rPr lang="en-GB"/>
              <a:pPr>
                <a:defRPr/>
              </a:pPr>
              <a:t>22/11/2022</a:t>
            </a:fld>
            <a:endParaRPr lang="en-GB"/>
          </a:p>
        </p:txBody>
      </p:sp>
      <p:sp>
        <p:nvSpPr>
          <p:cNvPr id="7" name="Footer Placeholder 4">
            <a:extLst>
              <a:ext uri="{FF2B5EF4-FFF2-40B4-BE49-F238E27FC236}">
                <a16:creationId xmlns:a16="http://schemas.microsoft.com/office/drawing/2014/main" id="{315B144D-2874-0EB4-1EF2-69C5FE99EBF9}"/>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8" name="Slide Number Placeholder 5">
            <a:extLst>
              <a:ext uri="{FF2B5EF4-FFF2-40B4-BE49-F238E27FC236}">
                <a16:creationId xmlns:a16="http://schemas.microsoft.com/office/drawing/2014/main" id="{1C47E74A-94E7-8406-29A3-8792A9015ECE}"/>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0631F010-A7BC-499B-9B3D-C97E831270BA}" type="slidenum">
              <a:rPr lang="en-GB"/>
              <a:pPr>
                <a:defRPr/>
              </a:pPr>
              <a:t>‹#›</a:t>
            </a:fld>
            <a:endParaRPr lang="en-GB"/>
          </a:p>
        </p:txBody>
      </p:sp>
    </p:spTree>
    <p:extLst>
      <p:ext uri="{BB962C8B-B14F-4D97-AF65-F5344CB8AC3E}">
        <p14:creationId xmlns:p14="http://schemas.microsoft.com/office/powerpoint/2010/main" val="1030633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pic>
        <p:nvPicPr>
          <p:cNvPr id="4" name="Picture 1" descr="A close up of a green plant&#10;&#10;Description automatically generated">
            <a:extLst>
              <a:ext uri="{FF2B5EF4-FFF2-40B4-BE49-F238E27FC236}">
                <a16:creationId xmlns:a16="http://schemas.microsoft.com/office/drawing/2014/main" id="{0EC25F58-6C61-321C-8A5B-DF632973E6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green plant&#10;&#10;Description automatically generated">
            <a:extLst>
              <a:ext uri="{FF2B5EF4-FFF2-40B4-BE49-F238E27FC236}">
                <a16:creationId xmlns:a16="http://schemas.microsoft.com/office/drawing/2014/main" id="{D5D0D564-5E0E-6086-F2C9-1A039E0E3C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22338"/>
            <a:ext cx="8901113"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BE90C770-7842-E8F0-CBA4-2995242173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5708822" y="1632059"/>
            <a:ext cx="6359562"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22A6A3-105A-A335-64A4-150E7E865792}"/>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364D81F7-5E85-43AF-9A19-A9CBBC76DBBA}" type="datetimeFigureOut">
              <a:rPr lang="en-GB"/>
              <a:pPr>
                <a:defRPr/>
              </a:pPr>
              <a:t>22/11/2022</a:t>
            </a:fld>
            <a:endParaRPr lang="en-GB"/>
          </a:p>
        </p:txBody>
      </p:sp>
      <p:sp>
        <p:nvSpPr>
          <p:cNvPr id="8" name="Footer Placeholder 4">
            <a:extLst>
              <a:ext uri="{FF2B5EF4-FFF2-40B4-BE49-F238E27FC236}">
                <a16:creationId xmlns:a16="http://schemas.microsoft.com/office/drawing/2014/main" id="{0C14D3ED-8656-0A84-5021-8753BEC52267}"/>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5C3A7237-E189-5305-1011-0DAA787A7EC9}"/>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3AA9DDE6-F77E-4D2F-B00E-608945A79DC0}" type="slidenum">
              <a:rPr lang="en-GB"/>
              <a:pPr>
                <a:defRPr/>
              </a:pPr>
              <a:t>‹#›</a:t>
            </a:fld>
            <a:endParaRPr lang="en-GB"/>
          </a:p>
        </p:txBody>
      </p:sp>
    </p:spTree>
    <p:extLst>
      <p:ext uri="{BB962C8B-B14F-4D97-AF65-F5344CB8AC3E}">
        <p14:creationId xmlns:p14="http://schemas.microsoft.com/office/powerpoint/2010/main" val="4159629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pic>
        <p:nvPicPr>
          <p:cNvPr id="4" name="Picture 1" descr="A vase with a flower on a plant&#10;&#10;Description automatically generated">
            <a:extLst>
              <a:ext uri="{FF2B5EF4-FFF2-40B4-BE49-F238E27FC236}">
                <a16:creationId xmlns:a16="http://schemas.microsoft.com/office/drawing/2014/main" id="{A6082D90-A505-623C-A125-949CC0BDFF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73663" y="0"/>
            <a:ext cx="701833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vase with a flower on a plant&#10;&#10;Description automatically generated">
            <a:extLst>
              <a:ext uri="{FF2B5EF4-FFF2-40B4-BE49-F238E27FC236}">
                <a16:creationId xmlns:a16="http://schemas.microsoft.com/office/drawing/2014/main" id="{04A2E816-3CC5-E243-2FB6-E07D8FFE66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3663" y="1712913"/>
            <a:ext cx="7018337"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vase with a flower on a plant&#10;&#10;Description automatically generated">
            <a:extLst>
              <a:ext uri="{FF2B5EF4-FFF2-40B4-BE49-F238E27FC236}">
                <a16:creationId xmlns:a16="http://schemas.microsoft.com/office/drawing/2014/main" id="{ECF7529B-2BE6-DB42-7C8C-0E4F9D6359C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771683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vase with a flower on a plant&#10;&#10;Description automatically generated">
            <a:extLst>
              <a:ext uri="{FF2B5EF4-FFF2-40B4-BE49-F238E27FC236}">
                <a16:creationId xmlns:a16="http://schemas.microsoft.com/office/drawing/2014/main" id="{8D688670-21C8-C586-F85D-49474003142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712913"/>
            <a:ext cx="7716838"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close up of a logo&#10;&#10;Description automatically generated">
            <a:extLst>
              <a:ext uri="{FF2B5EF4-FFF2-40B4-BE49-F238E27FC236}">
                <a16:creationId xmlns:a16="http://schemas.microsoft.com/office/drawing/2014/main" id="{10B36BFB-1CBE-8A98-6836-0A91945F4CE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5173884" y="1632059"/>
            <a:ext cx="68945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F106991A-CA4F-3AF2-1178-4F5A543247E0}"/>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015710E4-1F24-4875-87F3-5A8083DEC25B}" type="datetimeFigureOut">
              <a:rPr lang="en-GB"/>
              <a:pPr>
                <a:defRPr/>
              </a:pPr>
              <a:t>22/11/2022</a:t>
            </a:fld>
            <a:endParaRPr lang="en-GB"/>
          </a:p>
        </p:txBody>
      </p:sp>
      <p:sp>
        <p:nvSpPr>
          <p:cNvPr id="10" name="Footer Placeholder 4">
            <a:extLst>
              <a:ext uri="{FF2B5EF4-FFF2-40B4-BE49-F238E27FC236}">
                <a16:creationId xmlns:a16="http://schemas.microsoft.com/office/drawing/2014/main" id="{E2AD0CB5-EB15-4AE5-5A0E-E9FE2AF8C088}"/>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1" name="Slide Number Placeholder 5">
            <a:extLst>
              <a:ext uri="{FF2B5EF4-FFF2-40B4-BE49-F238E27FC236}">
                <a16:creationId xmlns:a16="http://schemas.microsoft.com/office/drawing/2014/main" id="{C8A1979C-D6EF-1FA5-8FDF-B928642A8BAA}"/>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942E9051-7D51-4C9E-90BF-308C2DEA5036}" type="slidenum">
              <a:rPr lang="en-GB"/>
              <a:pPr>
                <a:defRPr/>
              </a:pPr>
              <a:t>‹#›</a:t>
            </a:fld>
            <a:endParaRPr lang="en-GB"/>
          </a:p>
        </p:txBody>
      </p:sp>
    </p:spTree>
    <p:extLst>
      <p:ext uri="{BB962C8B-B14F-4D97-AF65-F5344CB8AC3E}">
        <p14:creationId xmlns:p14="http://schemas.microsoft.com/office/powerpoint/2010/main" val="2744851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pic>
        <p:nvPicPr>
          <p:cNvPr id="4" name="Picture 1" descr="A picture containing vase, indoor, flower, green&#10;&#10;Description automatically generated">
            <a:extLst>
              <a:ext uri="{FF2B5EF4-FFF2-40B4-BE49-F238E27FC236}">
                <a16:creationId xmlns:a16="http://schemas.microsoft.com/office/drawing/2014/main" id="{0536A245-CDCA-5876-C891-27414ACAC1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2088" y="0"/>
            <a:ext cx="9459912"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vase, indoor, flower, green&#10;&#10;Description automatically generated">
            <a:extLst>
              <a:ext uri="{FF2B5EF4-FFF2-40B4-BE49-F238E27FC236}">
                <a16:creationId xmlns:a16="http://schemas.microsoft.com/office/drawing/2014/main" id="{99834BCB-4E42-91E4-16B5-6E8061F2BF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4143375"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E704D766-5A90-B0C8-84E1-72C9D7AB50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6353224-9DB8-AABF-6ECA-AFF728614B00}"/>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F4F583E9-807D-449F-9041-6512D5EBAAA3}" type="datetimeFigureOut">
              <a:rPr lang="en-GB"/>
              <a:pPr>
                <a:defRPr/>
              </a:pPr>
              <a:t>22/11/2022</a:t>
            </a:fld>
            <a:endParaRPr lang="en-GB"/>
          </a:p>
        </p:txBody>
      </p:sp>
      <p:sp>
        <p:nvSpPr>
          <p:cNvPr id="8" name="Footer Placeholder 4">
            <a:extLst>
              <a:ext uri="{FF2B5EF4-FFF2-40B4-BE49-F238E27FC236}">
                <a16:creationId xmlns:a16="http://schemas.microsoft.com/office/drawing/2014/main" id="{19BB8E2E-1414-2529-A21E-E9F95B42EC3C}"/>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EA20EBE3-B8D2-708C-4266-7022E7F9167E}"/>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552F4F2A-10F8-475B-B9F9-D88144E1A88A}" type="slidenum">
              <a:rPr lang="en-GB"/>
              <a:pPr>
                <a:defRPr/>
              </a:pPr>
              <a:t>‹#›</a:t>
            </a:fld>
            <a:endParaRPr lang="en-GB"/>
          </a:p>
        </p:txBody>
      </p:sp>
    </p:spTree>
    <p:extLst>
      <p:ext uri="{BB962C8B-B14F-4D97-AF65-F5344CB8AC3E}">
        <p14:creationId xmlns:p14="http://schemas.microsoft.com/office/powerpoint/2010/main" val="340147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4" name="Picture 1" descr="A vase with a flower on a plant&#10;&#10;Description automatically generated">
            <a:extLst>
              <a:ext uri="{FF2B5EF4-FFF2-40B4-BE49-F238E27FC236}">
                <a16:creationId xmlns:a16="http://schemas.microsoft.com/office/drawing/2014/main" id="{2679E86A-5A14-2F5B-9191-8293DFFD8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7938" y="0"/>
            <a:ext cx="4564062"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vase with a flower on a plant&#10;&#10;Description automatically generated">
            <a:extLst>
              <a:ext uri="{FF2B5EF4-FFF2-40B4-BE49-F238E27FC236}">
                <a16:creationId xmlns:a16="http://schemas.microsoft.com/office/drawing/2014/main" id="{693B6419-B3E1-0809-1B45-220AD95BB8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87153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131A9B67-E870-E1C7-5DD5-11CB41B480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256D81-16EC-222A-1CA3-12FA4A9D3212}"/>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827DF3D2-57E2-415E-867E-AC6063DF5062}" type="datetimeFigureOut">
              <a:rPr lang="en-GB"/>
              <a:pPr>
                <a:defRPr/>
              </a:pPr>
              <a:t>22/11/2022</a:t>
            </a:fld>
            <a:endParaRPr lang="en-GB"/>
          </a:p>
        </p:txBody>
      </p:sp>
      <p:sp>
        <p:nvSpPr>
          <p:cNvPr id="8" name="Footer Placeholder 4">
            <a:extLst>
              <a:ext uri="{FF2B5EF4-FFF2-40B4-BE49-F238E27FC236}">
                <a16:creationId xmlns:a16="http://schemas.microsoft.com/office/drawing/2014/main" id="{70C7C9CD-FC02-25E2-5B8C-7DDF6C6A9695}"/>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C6FCD44E-1A3D-DFAB-C415-FC2BCAEF3B5C}"/>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B98BA71E-D740-4038-8702-82225518267B}" type="slidenum">
              <a:rPr lang="en-GB"/>
              <a:pPr>
                <a:defRPr/>
              </a:pPr>
              <a:t>‹#›</a:t>
            </a:fld>
            <a:endParaRPr lang="en-GB"/>
          </a:p>
        </p:txBody>
      </p:sp>
    </p:spTree>
    <p:extLst>
      <p:ext uri="{BB962C8B-B14F-4D97-AF65-F5344CB8AC3E}">
        <p14:creationId xmlns:p14="http://schemas.microsoft.com/office/powerpoint/2010/main" val="367408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B6AF8-5281-7B8A-5E08-D23EC75DE172}"/>
              </a:ext>
            </a:extLst>
          </p:cNvPr>
          <p:cNvSpPr>
            <a:spLocks noGrp="1"/>
          </p:cNvSpPr>
          <p:nvPr>
            <p:ph type="dt" sz="half" idx="10"/>
          </p:nvPr>
        </p:nvSpPr>
        <p:spPr/>
        <p:txBody>
          <a:bodyPr/>
          <a:lstStyle>
            <a:lvl1pPr>
              <a:defRPr/>
            </a:lvl1pPr>
          </a:lstStyle>
          <a:p>
            <a:pPr>
              <a:defRPr/>
            </a:pPr>
            <a:fld id="{7168B89D-2348-4634-8B52-5DE83615992F}" type="datetimeFigureOut">
              <a:rPr lang="en-GB"/>
              <a:pPr>
                <a:defRPr/>
              </a:pPr>
              <a:t>22/11/2022</a:t>
            </a:fld>
            <a:endParaRPr lang="en-GB"/>
          </a:p>
        </p:txBody>
      </p:sp>
      <p:sp>
        <p:nvSpPr>
          <p:cNvPr id="5" name="Footer Placeholder 4">
            <a:extLst>
              <a:ext uri="{FF2B5EF4-FFF2-40B4-BE49-F238E27FC236}">
                <a16:creationId xmlns:a16="http://schemas.microsoft.com/office/drawing/2014/main" id="{23BB3039-9D19-7EF1-CDB9-C9D56E6A3A6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B0EC754-F01D-1760-451F-00658AE42CFF}"/>
              </a:ext>
            </a:extLst>
          </p:cNvPr>
          <p:cNvSpPr>
            <a:spLocks noGrp="1"/>
          </p:cNvSpPr>
          <p:nvPr>
            <p:ph type="sldNum" sz="quarter" idx="12"/>
          </p:nvPr>
        </p:nvSpPr>
        <p:spPr/>
        <p:txBody>
          <a:bodyPr/>
          <a:lstStyle>
            <a:lvl1pPr>
              <a:defRPr/>
            </a:lvl1pPr>
          </a:lstStyle>
          <a:p>
            <a:pPr>
              <a:defRPr/>
            </a:pPr>
            <a:fld id="{085408F3-1378-4D9A-B2DD-59E6B638327C}" type="slidenum">
              <a:rPr lang="en-GB"/>
              <a:pPr>
                <a:defRPr/>
              </a:pPr>
              <a:t>‹#›</a:t>
            </a:fld>
            <a:endParaRPr lang="en-GB"/>
          </a:p>
        </p:txBody>
      </p:sp>
    </p:spTree>
    <p:extLst>
      <p:ext uri="{BB962C8B-B14F-4D97-AF65-F5344CB8AC3E}">
        <p14:creationId xmlns:p14="http://schemas.microsoft.com/office/powerpoint/2010/main" val="4015914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4" name="Picture 1" descr="A picture containing pen, stationary, implement, sitting&#10;&#10;Description automatically generated">
            <a:extLst>
              <a:ext uri="{FF2B5EF4-FFF2-40B4-BE49-F238E27FC236}">
                <a16:creationId xmlns:a16="http://schemas.microsoft.com/office/drawing/2014/main" id="{876AFC81-7139-5FEE-E4E4-E9879D8F35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3725" y="2997200"/>
            <a:ext cx="6518275"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pen, stationary, implement, sitting&#10;&#10;Description automatically generated">
            <a:extLst>
              <a:ext uri="{FF2B5EF4-FFF2-40B4-BE49-F238E27FC236}">
                <a16:creationId xmlns:a16="http://schemas.microsoft.com/office/drawing/2014/main" id="{FCF2E45B-2906-15FF-6093-CE0398E382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73725" y="0"/>
            <a:ext cx="65182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pen, stationary, implement, sitting&#10;&#10;Description automatically generated">
            <a:extLst>
              <a:ext uri="{FF2B5EF4-FFF2-40B4-BE49-F238E27FC236}">
                <a16:creationId xmlns:a16="http://schemas.microsoft.com/office/drawing/2014/main" id="{EAEB6FD8-B54C-DB8B-1876-EC27572EC1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68167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picture containing pen, stationary, implement, sitting&#10;&#10;Description automatically generated">
            <a:extLst>
              <a:ext uri="{FF2B5EF4-FFF2-40B4-BE49-F238E27FC236}">
                <a16:creationId xmlns:a16="http://schemas.microsoft.com/office/drawing/2014/main" id="{C39D5AD6-9CAA-54B5-4152-3DD75B88169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2997200"/>
            <a:ext cx="716438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close up of a logo&#10;&#10;Description automatically generated">
            <a:extLst>
              <a:ext uri="{FF2B5EF4-FFF2-40B4-BE49-F238E27FC236}">
                <a16:creationId xmlns:a16="http://schemas.microsoft.com/office/drawing/2014/main" id="{2910AF78-3D9F-771A-0C3C-6C5C3AF7219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7278D832-7AA1-D76F-F632-BCC44B0999BA}"/>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C5350F2C-D749-4DC2-9DFE-F8F4BB09E88A}" type="datetimeFigureOut">
              <a:rPr lang="en-GB"/>
              <a:pPr>
                <a:defRPr/>
              </a:pPr>
              <a:t>22/11/2022</a:t>
            </a:fld>
            <a:endParaRPr lang="en-GB"/>
          </a:p>
        </p:txBody>
      </p:sp>
      <p:sp>
        <p:nvSpPr>
          <p:cNvPr id="10" name="Footer Placeholder 4">
            <a:extLst>
              <a:ext uri="{FF2B5EF4-FFF2-40B4-BE49-F238E27FC236}">
                <a16:creationId xmlns:a16="http://schemas.microsoft.com/office/drawing/2014/main" id="{668DF6FE-3FFC-243A-D32F-739A0E8595CC}"/>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1" name="Slide Number Placeholder 5">
            <a:extLst>
              <a:ext uri="{FF2B5EF4-FFF2-40B4-BE49-F238E27FC236}">
                <a16:creationId xmlns:a16="http://schemas.microsoft.com/office/drawing/2014/main" id="{242A9AB4-21C7-0954-F9A8-DBC076770FDF}"/>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DD62F8BB-A600-4775-86F0-430C8C924A55}" type="slidenum">
              <a:rPr lang="en-GB"/>
              <a:pPr>
                <a:defRPr/>
              </a:pPr>
              <a:t>‹#›</a:t>
            </a:fld>
            <a:endParaRPr lang="en-GB"/>
          </a:p>
        </p:txBody>
      </p:sp>
    </p:spTree>
    <p:extLst>
      <p:ext uri="{BB962C8B-B14F-4D97-AF65-F5344CB8AC3E}">
        <p14:creationId xmlns:p14="http://schemas.microsoft.com/office/powerpoint/2010/main" val="392633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4" name="Picture 1" descr="A vase filled with purple flowers and green leaves&#10;&#10;Description automatically generated">
            <a:extLst>
              <a:ext uri="{FF2B5EF4-FFF2-40B4-BE49-F238E27FC236}">
                <a16:creationId xmlns:a16="http://schemas.microsoft.com/office/drawing/2014/main" id="{38567DDD-115E-2D51-A702-B3F01CA6C8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0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vase filled with purple flowers and green leaves&#10;&#10;Description automatically generated">
            <a:extLst>
              <a:ext uri="{FF2B5EF4-FFF2-40B4-BE49-F238E27FC236}">
                <a16:creationId xmlns:a16="http://schemas.microsoft.com/office/drawing/2014/main" id="{AFFFB15C-7346-7A77-E04B-10052B306E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18513" y="0"/>
            <a:ext cx="377348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vase filled with purple flowers and green leaves&#10;&#10;Description automatically generated">
            <a:extLst>
              <a:ext uri="{FF2B5EF4-FFF2-40B4-BE49-F238E27FC236}">
                <a16:creationId xmlns:a16="http://schemas.microsoft.com/office/drawing/2014/main" id="{3FB95F56-AB48-C802-2DFE-04692FE6206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773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close up of a logo&#10;&#10;Description automatically generated">
            <a:extLst>
              <a:ext uri="{FF2B5EF4-FFF2-40B4-BE49-F238E27FC236}">
                <a16:creationId xmlns:a16="http://schemas.microsoft.com/office/drawing/2014/main" id="{D6780234-B63A-DDF8-5CA7-AC53B44F1FE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974A200-0768-974C-E3FD-9D9D3CA7BC8A}"/>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F714243C-62B8-4B44-B750-E9B8D996D507}" type="datetimeFigureOut">
              <a:rPr lang="en-GB"/>
              <a:pPr>
                <a:defRPr/>
              </a:pPr>
              <a:t>22/11/2022</a:t>
            </a:fld>
            <a:endParaRPr lang="en-GB"/>
          </a:p>
        </p:txBody>
      </p:sp>
      <p:sp>
        <p:nvSpPr>
          <p:cNvPr id="9" name="Footer Placeholder 4">
            <a:extLst>
              <a:ext uri="{FF2B5EF4-FFF2-40B4-BE49-F238E27FC236}">
                <a16:creationId xmlns:a16="http://schemas.microsoft.com/office/drawing/2014/main" id="{95A92D7E-9281-1715-D070-025964B1A6F5}"/>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0" name="Slide Number Placeholder 5">
            <a:extLst>
              <a:ext uri="{FF2B5EF4-FFF2-40B4-BE49-F238E27FC236}">
                <a16:creationId xmlns:a16="http://schemas.microsoft.com/office/drawing/2014/main" id="{62A3473E-54D5-7E16-6CBB-CA618D3D01AC}"/>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581153C1-9805-444B-9DDA-DC785E060BD8}" type="slidenum">
              <a:rPr lang="en-GB"/>
              <a:pPr>
                <a:defRPr/>
              </a:pPr>
              <a:t>‹#›</a:t>
            </a:fld>
            <a:endParaRPr lang="en-GB"/>
          </a:p>
        </p:txBody>
      </p:sp>
    </p:spTree>
    <p:extLst>
      <p:ext uri="{BB962C8B-B14F-4D97-AF65-F5344CB8AC3E}">
        <p14:creationId xmlns:p14="http://schemas.microsoft.com/office/powerpoint/2010/main" val="3349994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4" name="Picture 1" descr="A vase filled with purple flowers and green leaves&#10;&#10;Description automatically generated">
            <a:extLst>
              <a:ext uri="{FF2B5EF4-FFF2-40B4-BE49-F238E27FC236}">
                <a16:creationId xmlns:a16="http://schemas.microsoft.com/office/drawing/2014/main" id="{6F2DE40E-CA62-3FEE-BF20-959969E1B3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3738" y="0"/>
            <a:ext cx="6418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vase filled with purple flowers and green leaves&#10;&#10;Description automatically generated">
            <a:extLst>
              <a:ext uri="{FF2B5EF4-FFF2-40B4-BE49-F238E27FC236}">
                <a16:creationId xmlns:a16="http://schemas.microsoft.com/office/drawing/2014/main" id="{3C5FA480-F5DB-A4ED-B72B-9FCF4F8837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736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6C115F91-7996-B6F9-B0BC-EFE8E9CE233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15F03E-65F5-94E2-2CD4-AFB742E63234}"/>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AEE51E55-C0BF-45A0-A8D5-A995694B80C4}" type="datetimeFigureOut">
              <a:rPr lang="en-GB"/>
              <a:pPr>
                <a:defRPr/>
              </a:pPr>
              <a:t>22/11/2022</a:t>
            </a:fld>
            <a:endParaRPr lang="en-GB"/>
          </a:p>
        </p:txBody>
      </p:sp>
      <p:sp>
        <p:nvSpPr>
          <p:cNvPr id="8" name="Footer Placeholder 4">
            <a:extLst>
              <a:ext uri="{FF2B5EF4-FFF2-40B4-BE49-F238E27FC236}">
                <a16:creationId xmlns:a16="http://schemas.microsoft.com/office/drawing/2014/main" id="{8C4EB82A-F9B6-4659-9D87-C6DBD930E72F}"/>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0D6E24C1-A2F5-50F9-7C83-D3755D7322BF}"/>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6044894E-1410-45C2-96F4-35B25BD0264D}" type="slidenum">
              <a:rPr lang="en-GB"/>
              <a:pPr>
                <a:defRPr/>
              </a:pPr>
              <a:t>‹#›</a:t>
            </a:fld>
            <a:endParaRPr lang="en-GB"/>
          </a:p>
        </p:txBody>
      </p:sp>
    </p:spTree>
    <p:extLst>
      <p:ext uri="{BB962C8B-B14F-4D97-AF65-F5344CB8AC3E}">
        <p14:creationId xmlns:p14="http://schemas.microsoft.com/office/powerpoint/2010/main" val="4042238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4" name="Picture 1" descr="A vase of flowers on a table&#10;&#10;Description automatically generated">
            <a:extLst>
              <a:ext uri="{FF2B5EF4-FFF2-40B4-BE49-F238E27FC236}">
                <a16:creationId xmlns:a16="http://schemas.microsoft.com/office/drawing/2014/main" id="{672D31D9-0D83-0F54-E4B7-70482D6D8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99275" y="0"/>
            <a:ext cx="529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vase of flowers on a table&#10;&#10;Description automatically generated">
            <a:extLst>
              <a:ext uri="{FF2B5EF4-FFF2-40B4-BE49-F238E27FC236}">
                <a16:creationId xmlns:a16="http://schemas.microsoft.com/office/drawing/2014/main" id="{3F30074D-EB5D-77A9-505F-269C329B885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0072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B82FA917-2327-BBF2-1CB7-A08E53EC9C6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5029200" y="1632059"/>
            <a:ext cx="70391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867A965-042F-FC75-8096-035DD60342CA}"/>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FF76EB19-A9F0-40C2-8653-21F1AEA1F159}" type="datetimeFigureOut">
              <a:rPr lang="en-GB"/>
              <a:pPr>
                <a:defRPr/>
              </a:pPr>
              <a:t>22/11/2022</a:t>
            </a:fld>
            <a:endParaRPr lang="en-GB"/>
          </a:p>
        </p:txBody>
      </p:sp>
      <p:sp>
        <p:nvSpPr>
          <p:cNvPr id="8" name="Footer Placeholder 4">
            <a:extLst>
              <a:ext uri="{FF2B5EF4-FFF2-40B4-BE49-F238E27FC236}">
                <a16:creationId xmlns:a16="http://schemas.microsoft.com/office/drawing/2014/main" id="{DBDDC0EA-E45E-D232-70C1-0B279753B1BD}"/>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04F1DFA7-C00A-C2AE-AC0B-181D9D768B9B}"/>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E0D6A9D1-26BB-4A39-9263-DD2E2FA2BF22}" type="slidenum">
              <a:rPr lang="en-GB"/>
              <a:pPr>
                <a:defRPr/>
              </a:pPr>
              <a:t>‹#›</a:t>
            </a:fld>
            <a:endParaRPr lang="en-GB"/>
          </a:p>
        </p:txBody>
      </p:sp>
    </p:spTree>
    <p:extLst>
      <p:ext uri="{BB962C8B-B14F-4D97-AF65-F5344CB8AC3E}">
        <p14:creationId xmlns:p14="http://schemas.microsoft.com/office/powerpoint/2010/main" val="1040685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4" name="Picture 1" descr="A vase of flowers on a plant&#10;&#10;Description automatically generated">
            <a:extLst>
              <a:ext uri="{FF2B5EF4-FFF2-40B4-BE49-F238E27FC236}">
                <a16:creationId xmlns:a16="http://schemas.microsoft.com/office/drawing/2014/main" id="{9D705691-A4C8-EDC8-22FD-BBA84F88F4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8525" y="-22225"/>
            <a:ext cx="24034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vase of flowers on a plant&#10;&#10;Description automatically generated">
            <a:extLst>
              <a:ext uri="{FF2B5EF4-FFF2-40B4-BE49-F238E27FC236}">
                <a16:creationId xmlns:a16="http://schemas.microsoft.com/office/drawing/2014/main" id="{6BEA36E4-8361-A4FA-4999-832B3BB8AC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888" y="-22225"/>
            <a:ext cx="10347326"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AA34373D-A8FD-4FF6-931F-79B34C8A03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032E82-67C8-C64F-D6CD-26C9B1A1B3DB}"/>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C0F09BFB-19EE-4B64-A8BA-EA5FD5C0576C}" type="datetimeFigureOut">
              <a:rPr lang="en-GB"/>
              <a:pPr>
                <a:defRPr/>
              </a:pPr>
              <a:t>22/11/2022</a:t>
            </a:fld>
            <a:endParaRPr lang="en-GB"/>
          </a:p>
        </p:txBody>
      </p:sp>
      <p:sp>
        <p:nvSpPr>
          <p:cNvPr id="8" name="Footer Placeholder 4">
            <a:extLst>
              <a:ext uri="{FF2B5EF4-FFF2-40B4-BE49-F238E27FC236}">
                <a16:creationId xmlns:a16="http://schemas.microsoft.com/office/drawing/2014/main" id="{86719A9D-604D-AABF-1847-03898CDA271C}"/>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6C296F9E-6A76-E6EC-398B-A9A9A42849F0}"/>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F9A8F364-4363-4205-9640-A2E9138638D6}" type="slidenum">
              <a:rPr lang="en-GB"/>
              <a:pPr>
                <a:defRPr/>
              </a:pPr>
              <a:t>‹#›</a:t>
            </a:fld>
            <a:endParaRPr lang="en-GB"/>
          </a:p>
        </p:txBody>
      </p:sp>
    </p:spTree>
    <p:extLst>
      <p:ext uri="{BB962C8B-B14F-4D97-AF65-F5344CB8AC3E}">
        <p14:creationId xmlns:p14="http://schemas.microsoft.com/office/powerpoint/2010/main" val="3725287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pic>
        <p:nvPicPr>
          <p:cNvPr id="4" name="Picture 1" descr="A bowl of salad&#10;&#10;Description automatically generated">
            <a:extLst>
              <a:ext uri="{FF2B5EF4-FFF2-40B4-BE49-F238E27FC236}">
                <a16:creationId xmlns:a16="http://schemas.microsoft.com/office/drawing/2014/main" id="{2676E524-E40A-3A02-93EA-9723078A9E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885950"/>
            <a:ext cx="5578475"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bowl of salad&#10;&#10;Description automatically generated">
            <a:extLst>
              <a:ext uri="{FF2B5EF4-FFF2-40B4-BE49-F238E27FC236}">
                <a16:creationId xmlns:a16="http://schemas.microsoft.com/office/drawing/2014/main" id="{AA2BBDD0-5547-E063-56E0-BD994839BA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313363"/>
            <a:ext cx="55784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bowl of salad&#10;&#10;Description automatically generated">
            <a:extLst>
              <a:ext uri="{FF2B5EF4-FFF2-40B4-BE49-F238E27FC236}">
                <a16:creationId xmlns:a16="http://schemas.microsoft.com/office/drawing/2014/main" id="{D5B4E16B-F653-04A6-7F6D-8552365F2A5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68750" y="1885950"/>
            <a:ext cx="8221663"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bowl of salad&#10;&#10;Description automatically generated">
            <a:extLst>
              <a:ext uri="{FF2B5EF4-FFF2-40B4-BE49-F238E27FC236}">
                <a16:creationId xmlns:a16="http://schemas.microsoft.com/office/drawing/2014/main" id="{83786EDF-4E1F-9DDB-C03A-1292F0302CD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0"/>
            <a:ext cx="558006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bowl of salad&#10;&#10;Description automatically generated">
            <a:extLst>
              <a:ext uri="{FF2B5EF4-FFF2-40B4-BE49-F238E27FC236}">
                <a16:creationId xmlns:a16="http://schemas.microsoft.com/office/drawing/2014/main" id="{B031A1F4-CD69-17CF-01C2-38D0B4857B5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70338" y="4687888"/>
            <a:ext cx="8221662"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 bowl of salad&#10;&#10;Description automatically generated">
            <a:extLst>
              <a:ext uri="{FF2B5EF4-FFF2-40B4-BE49-F238E27FC236}">
                <a16:creationId xmlns:a16="http://schemas.microsoft.com/office/drawing/2014/main" id="{EC68FEB2-C237-68E1-2CA6-4462B2982A0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70338" y="0"/>
            <a:ext cx="8221662"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A close up of a logo&#10;&#10;Description automatically generated">
            <a:extLst>
              <a:ext uri="{FF2B5EF4-FFF2-40B4-BE49-F238E27FC236}">
                <a16:creationId xmlns:a16="http://schemas.microsoft.com/office/drawing/2014/main" id="{B3ABDFAF-B497-189D-0522-9D7ACBE5F33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46500" y="1632059"/>
            <a:ext cx="82218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11" name="Date Placeholder 3">
            <a:extLst>
              <a:ext uri="{FF2B5EF4-FFF2-40B4-BE49-F238E27FC236}">
                <a16:creationId xmlns:a16="http://schemas.microsoft.com/office/drawing/2014/main" id="{80BD3F4D-E7F8-676B-2ED7-75E9563CFDEF}"/>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3F6FD961-BB99-4FD5-B1C0-06EEF3E2AADF}" type="datetimeFigureOut">
              <a:rPr lang="en-GB"/>
              <a:pPr>
                <a:defRPr/>
              </a:pPr>
              <a:t>22/11/2022</a:t>
            </a:fld>
            <a:endParaRPr lang="en-GB"/>
          </a:p>
        </p:txBody>
      </p:sp>
      <p:sp>
        <p:nvSpPr>
          <p:cNvPr id="12" name="Footer Placeholder 4">
            <a:extLst>
              <a:ext uri="{FF2B5EF4-FFF2-40B4-BE49-F238E27FC236}">
                <a16:creationId xmlns:a16="http://schemas.microsoft.com/office/drawing/2014/main" id="{B57A6BE3-A65B-380F-039D-A2A4EC1CD377}"/>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3" name="Slide Number Placeholder 5">
            <a:extLst>
              <a:ext uri="{FF2B5EF4-FFF2-40B4-BE49-F238E27FC236}">
                <a16:creationId xmlns:a16="http://schemas.microsoft.com/office/drawing/2014/main" id="{4B3CA411-B747-C08C-6AD8-D55A18C1A930}"/>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7DDA8BE6-F9A6-4995-B862-2E01BBC63095}" type="slidenum">
              <a:rPr lang="en-GB"/>
              <a:pPr>
                <a:defRPr/>
              </a:pPr>
              <a:t>‹#›</a:t>
            </a:fld>
            <a:endParaRPr lang="en-GB"/>
          </a:p>
        </p:txBody>
      </p:sp>
    </p:spTree>
    <p:extLst>
      <p:ext uri="{BB962C8B-B14F-4D97-AF65-F5344CB8AC3E}">
        <p14:creationId xmlns:p14="http://schemas.microsoft.com/office/powerpoint/2010/main" val="837185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4" name="Picture 1" descr="A close up of a cactus&#10;&#10;Description automatically generated">
            <a:extLst>
              <a:ext uri="{FF2B5EF4-FFF2-40B4-BE49-F238E27FC236}">
                <a16:creationId xmlns:a16="http://schemas.microsoft.com/office/drawing/2014/main" id="{3F58C6B8-0F8C-E265-512F-A2A59D0AE6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02538" y="0"/>
            <a:ext cx="4589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cactus&#10;&#10;Description automatically generated">
            <a:extLst>
              <a:ext uri="{FF2B5EF4-FFF2-40B4-BE49-F238E27FC236}">
                <a16:creationId xmlns:a16="http://schemas.microsoft.com/office/drawing/2014/main" id="{E3A33063-A0C7-919B-9C3D-342170EA9E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028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9E7CDDC6-CF8B-C2BF-47AE-BF3AAFD62BA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00F227-4BCD-A3AD-B8D7-82513343C4DE}"/>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213F8AC7-3C4D-490E-A8BE-F3E399006201}" type="datetimeFigureOut">
              <a:rPr lang="en-GB"/>
              <a:pPr>
                <a:defRPr/>
              </a:pPr>
              <a:t>22/11/2022</a:t>
            </a:fld>
            <a:endParaRPr lang="en-GB"/>
          </a:p>
        </p:txBody>
      </p:sp>
      <p:sp>
        <p:nvSpPr>
          <p:cNvPr id="8" name="Footer Placeholder 4">
            <a:extLst>
              <a:ext uri="{FF2B5EF4-FFF2-40B4-BE49-F238E27FC236}">
                <a16:creationId xmlns:a16="http://schemas.microsoft.com/office/drawing/2014/main" id="{02D9DA3E-4DFE-56F3-3C72-2244BD368192}"/>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3D4E4557-A543-221A-DF66-A9411B000417}"/>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D47DC70B-43B6-4121-84B6-B6E7F1E84AC3}" type="slidenum">
              <a:rPr lang="en-GB"/>
              <a:pPr>
                <a:defRPr/>
              </a:pPr>
              <a:t>‹#›</a:t>
            </a:fld>
            <a:endParaRPr lang="en-GB"/>
          </a:p>
        </p:txBody>
      </p:sp>
    </p:spTree>
    <p:extLst>
      <p:ext uri="{BB962C8B-B14F-4D97-AF65-F5344CB8AC3E}">
        <p14:creationId xmlns:p14="http://schemas.microsoft.com/office/powerpoint/2010/main" val="3619354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4" name="Content Placeholder 4" descr="A close up of a plant&#10;&#10;Description automatically generated">
            <a:extLst>
              <a:ext uri="{FF2B5EF4-FFF2-40B4-BE49-F238E27FC236}">
                <a16:creationId xmlns:a16="http://schemas.microsoft.com/office/drawing/2014/main" id="{7A20FBA1-F9FA-D61D-502C-EC77B0E28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A close up of a plant&#10;&#10;Description automatically generated">
            <a:extLst>
              <a:ext uri="{FF2B5EF4-FFF2-40B4-BE49-F238E27FC236}">
                <a16:creationId xmlns:a16="http://schemas.microsoft.com/office/drawing/2014/main" id="{20FA9882-83B4-8942-4E88-A9B68FBBED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506663"/>
            <a:ext cx="12192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038A0572-817F-69F9-F7A0-F08882FE25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DA42FCB-DF73-BFFB-2F3A-3CE07259AD51}"/>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D63F4A8A-CD97-46EB-9EE3-914C0F7276FA}" type="datetimeFigureOut">
              <a:rPr lang="en-GB"/>
              <a:pPr>
                <a:defRPr/>
              </a:pPr>
              <a:t>22/11/2022</a:t>
            </a:fld>
            <a:endParaRPr lang="en-GB"/>
          </a:p>
        </p:txBody>
      </p:sp>
      <p:sp>
        <p:nvSpPr>
          <p:cNvPr id="8" name="Footer Placeholder 4">
            <a:extLst>
              <a:ext uri="{FF2B5EF4-FFF2-40B4-BE49-F238E27FC236}">
                <a16:creationId xmlns:a16="http://schemas.microsoft.com/office/drawing/2014/main" id="{64A9AB1A-8316-737F-9CD6-7004C49F0DA5}"/>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EA9F01C9-276D-E40A-6759-E71DB98E1497}"/>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AE4CD764-78BB-485A-862E-1D750DDD2DB6}" type="slidenum">
              <a:rPr lang="en-GB"/>
              <a:pPr>
                <a:defRPr/>
              </a:pPr>
              <a:t>‹#›</a:t>
            </a:fld>
            <a:endParaRPr lang="en-GB"/>
          </a:p>
        </p:txBody>
      </p:sp>
    </p:spTree>
    <p:extLst>
      <p:ext uri="{BB962C8B-B14F-4D97-AF65-F5344CB8AC3E}">
        <p14:creationId xmlns:p14="http://schemas.microsoft.com/office/powerpoint/2010/main" val="3333066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1" descr="A close up of a green plant&#10;&#10;Description automatically generated">
            <a:extLst>
              <a:ext uri="{FF2B5EF4-FFF2-40B4-BE49-F238E27FC236}">
                <a16:creationId xmlns:a16="http://schemas.microsoft.com/office/drawing/2014/main" id="{81D35CC2-8876-B00E-19CA-33B905F7D8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985125"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green plant&#10;&#10;Description automatically generated">
            <a:extLst>
              <a:ext uri="{FF2B5EF4-FFF2-40B4-BE49-F238E27FC236}">
                <a16:creationId xmlns:a16="http://schemas.microsoft.com/office/drawing/2014/main" id="{576E18E1-8D10-A548-2846-467FCDFF8E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50088" y="-3175"/>
            <a:ext cx="5141912"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66BD2059-02B8-9807-BDFF-2520CBCF1D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627C06-FF93-66BC-C25E-AE54F5E5AAD3}"/>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13FE1B60-F7FE-496C-905D-09919273A8E5}" type="datetimeFigureOut">
              <a:rPr lang="en-GB"/>
              <a:pPr>
                <a:defRPr/>
              </a:pPr>
              <a:t>22/11/2022</a:t>
            </a:fld>
            <a:endParaRPr lang="en-GB"/>
          </a:p>
        </p:txBody>
      </p:sp>
      <p:sp>
        <p:nvSpPr>
          <p:cNvPr id="8" name="Footer Placeholder 4">
            <a:extLst>
              <a:ext uri="{FF2B5EF4-FFF2-40B4-BE49-F238E27FC236}">
                <a16:creationId xmlns:a16="http://schemas.microsoft.com/office/drawing/2014/main" id="{AA0E61D4-838A-7CA1-7165-E4B00AA88548}"/>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03200EE2-2A46-B96C-3964-39AFEA9B4F53}"/>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F3E4DF7E-9D8E-4108-AE1A-498F346258B6}" type="slidenum">
              <a:rPr lang="en-GB"/>
              <a:pPr>
                <a:defRPr/>
              </a:pPr>
              <a:t>‹#›</a:t>
            </a:fld>
            <a:endParaRPr lang="en-GB"/>
          </a:p>
        </p:txBody>
      </p:sp>
    </p:spTree>
    <p:extLst>
      <p:ext uri="{BB962C8B-B14F-4D97-AF65-F5344CB8AC3E}">
        <p14:creationId xmlns:p14="http://schemas.microsoft.com/office/powerpoint/2010/main" val="705144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1" descr="A close up of a cactus&#10;&#10;Description automatically generated">
            <a:extLst>
              <a:ext uri="{FF2B5EF4-FFF2-40B4-BE49-F238E27FC236}">
                <a16:creationId xmlns:a16="http://schemas.microsoft.com/office/drawing/2014/main" id="{1C48F7DE-E39C-954F-7B01-959C214E1A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cactus&#10;&#10;Description automatically generated">
            <a:extLst>
              <a:ext uri="{FF2B5EF4-FFF2-40B4-BE49-F238E27FC236}">
                <a16:creationId xmlns:a16="http://schemas.microsoft.com/office/drawing/2014/main" id="{B0F846E7-74B2-8B55-D2BD-A59E176FE05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0400" y="0"/>
            <a:ext cx="899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ADBBD7EA-F2BA-6E8B-FC01-231D5D2E7CC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1676400" y="1729940"/>
            <a:ext cx="10391984"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CBF43-9DCD-2480-A2C9-220308A8C628}"/>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BD6369C2-2C55-4050-9C69-897C219106B1}" type="datetimeFigureOut">
              <a:rPr lang="en-GB"/>
              <a:pPr>
                <a:defRPr/>
              </a:pPr>
              <a:t>22/11/2022</a:t>
            </a:fld>
            <a:endParaRPr lang="en-GB"/>
          </a:p>
        </p:txBody>
      </p:sp>
      <p:sp>
        <p:nvSpPr>
          <p:cNvPr id="8" name="Footer Placeholder 4">
            <a:extLst>
              <a:ext uri="{FF2B5EF4-FFF2-40B4-BE49-F238E27FC236}">
                <a16:creationId xmlns:a16="http://schemas.microsoft.com/office/drawing/2014/main" id="{BF274DC5-5808-D8E3-A1A4-4F27ECBB160B}"/>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36657C16-AF02-4259-57FB-32D126A18784}"/>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E3A31D37-BFBC-4D9E-A8AA-E5F92A9AD75A}" type="slidenum">
              <a:rPr lang="en-GB"/>
              <a:pPr>
                <a:defRPr/>
              </a:pPr>
              <a:t>‹#›</a:t>
            </a:fld>
            <a:endParaRPr lang="en-GB"/>
          </a:p>
        </p:txBody>
      </p:sp>
    </p:spTree>
    <p:extLst>
      <p:ext uri="{BB962C8B-B14F-4D97-AF65-F5344CB8AC3E}">
        <p14:creationId xmlns:p14="http://schemas.microsoft.com/office/powerpoint/2010/main" val="229860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6F930C9-96BB-D101-E0E6-3829669AE057}"/>
              </a:ext>
            </a:extLst>
          </p:cNvPr>
          <p:cNvSpPr>
            <a:spLocks noGrp="1"/>
          </p:cNvSpPr>
          <p:nvPr>
            <p:ph type="dt" sz="half" idx="10"/>
          </p:nvPr>
        </p:nvSpPr>
        <p:spPr/>
        <p:txBody>
          <a:bodyPr/>
          <a:lstStyle>
            <a:lvl1pPr>
              <a:defRPr/>
            </a:lvl1pPr>
          </a:lstStyle>
          <a:p>
            <a:pPr>
              <a:defRPr/>
            </a:pPr>
            <a:fld id="{4A2FF71D-9A1D-4CBC-97C5-12A9CCE2C4E3}" type="datetimeFigureOut">
              <a:rPr lang="en-GB"/>
              <a:pPr>
                <a:defRPr/>
              </a:pPr>
              <a:t>22/11/2022</a:t>
            </a:fld>
            <a:endParaRPr lang="en-GB"/>
          </a:p>
        </p:txBody>
      </p:sp>
      <p:sp>
        <p:nvSpPr>
          <p:cNvPr id="6" name="Footer Placeholder 4">
            <a:extLst>
              <a:ext uri="{FF2B5EF4-FFF2-40B4-BE49-F238E27FC236}">
                <a16:creationId xmlns:a16="http://schemas.microsoft.com/office/drawing/2014/main" id="{A12D1B11-B6DC-3689-EF54-8ED8E2D4545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08F7977-3685-E104-C8C9-16D0D7983118}"/>
              </a:ext>
            </a:extLst>
          </p:cNvPr>
          <p:cNvSpPr>
            <a:spLocks noGrp="1"/>
          </p:cNvSpPr>
          <p:nvPr>
            <p:ph type="sldNum" sz="quarter" idx="12"/>
          </p:nvPr>
        </p:nvSpPr>
        <p:spPr/>
        <p:txBody>
          <a:bodyPr/>
          <a:lstStyle>
            <a:lvl1pPr>
              <a:defRPr/>
            </a:lvl1pPr>
          </a:lstStyle>
          <a:p>
            <a:pPr>
              <a:defRPr/>
            </a:pPr>
            <a:fld id="{737459E3-7187-4C01-912C-9A13157B790B}" type="slidenum">
              <a:rPr lang="en-GB"/>
              <a:pPr>
                <a:defRPr/>
              </a:pPr>
              <a:t>‹#›</a:t>
            </a:fld>
            <a:endParaRPr lang="en-GB"/>
          </a:p>
        </p:txBody>
      </p:sp>
    </p:spTree>
    <p:extLst>
      <p:ext uri="{BB962C8B-B14F-4D97-AF65-F5344CB8AC3E}">
        <p14:creationId xmlns:p14="http://schemas.microsoft.com/office/powerpoint/2010/main" val="2868749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4" name="Picture 1" descr="A close up of a tree&#10;&#10;Description automatically generated">
            <a:extLst>
              <a:ext uri="{FF2B5EF4-FFF2-40B4-BE49-F238E27FC236}">
                <a16:creationId xmlns:a16="http://schemas.microsoft.com/office/drawing/2014/main" id="{1FD25C40-AC02-DBA4-30EB-72ABD4A6E3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7938" y="0"/>
            <a:ext cx="4564062"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logo&#10;&#10;Description automatically generated">
            <a:extLst>
              <a:ext uri="{FF2B5EF4-FFF2-40B4-BE49-F238E27FC236}">
                <a16:creationId xmlns:a16="http://schemas.microsoft.com/office/drawing/2014/main" id="{4948D570-F1F7-D2B2-69EB-26CCA66A81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7" y="1632059"/>
            <a:ext cx="7401673"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4DC9C01-2AE5-6C48-D007-363178B6242F}"/>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DD98107D-4584-48B8-BDC0-745585117539}" type="datetimeFigureOut">
              <a:rPr lang="en-GB"/>
              <a:pPr>
                <a:defRPr/>
              </a:pPr>
              <a:t>22/11/2022</a:t>
            </a:fld>
            <a:endParaRPr lang="en-GB"/>
          </a:p>
        </p:txBody>
      </p:sp>
      <p:sp>
        <p:nvSpPr>
          <p:cNvPr id="7" name="Footer Placeholder 4">
            <a:extLst>
              <a:ext uri="{FF2B5EF4-FFF2-40B4-BE49-F238E27FC236}">
                <a16:creationId xmlns:a16="http://schemas.microsoft.com/office/drawing/2014/main" id="{75BC0FB6-7DDD-2A3B-77E1-10B1855D561D}"/>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8" name="Slide Number Placeholder 5">
            <a:extLst>
              <a:ext uri="{FF2B5EF4-FFF2-40B4-BE49-F238E27FC236}">
                <a16:creationId xmlns:a16="http://schemas.microsoft.com/office/drawing/2014/main" id="{9FC6CBEA-D6B5-CF88-6293-DDE3E06BB46E}"/>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76506784-DE8D-42F7-850D-5F3911A222F8}" type="slidenum">
              <a:rPr lang="en-GB"/>
              <a:pPr>
                <a:defRPr/>
              </a:pPr>
              <a:t>‹#›</a:t>
            </a:fld>
            <a:endParaRPr lang="en-GB"/>
          </a:p>
        </p:txBody>
      </p:sp>
    </p:spTree>
    <p:extLst>
      <p:ext uri="{BB962C8B-B14F-4D97-AF65-F5344CB8AC3E}">
        <p14:creationId xmlns:p14="http://schemas.microsoft.com/office/powerpoint/2010/main" val="2579279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Picture 1" descr="A picture containing water, yellow, blue, flying&#10;&#10;Description automatically generated">
            <a:extLst>
              <a:ext uri="{FF2B5EF4-FFF2-40B4-BE49-F238E27FC236}">
                <a16:creationId xmlns:a16="http://schemas.microsoft.com/office/drawing/2014/main" id="{3ECCE013-E40D-0612-2737-1E81BAF62B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01763" y="0"/>
            <a:ext cx="10790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water, yellow, blue, flying&#10;&#10;Description automatically generated">
            <a:extLst>
              <a:ext uri="{FF2B5EF4-FFF2-40B4-BE49-F238E27FC236}">
                <a16:creationId xmlns:a16="http://schemas.microsoft.com/office/drawing/2014/main" id="{60F06940-5DAF-24A2-16CB-017345745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09BD832E-DE4C-7E79-9A7F-0DD21ED449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rgbClr val="48A696"/>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22B024F-D2EC-B673-E72B-FFBB7D24BB52}"/>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E9B272EC-A220-4283-936C-A00236181F57}" type="datetimeFigureOut">
              <a:rPr lang="en-GB"/>
              <a:pPr>
                <a:defRPr/>
              </a:pPr>
              <a:t>22/11/2022</a:t>
            </a:fld>
            <a:endParaRPr lang="en-GB"/>
          </a:p>
        </p:txBody>
      </p:sp>
      <p:sp>
        <p:nvSpPr>
          <p:cNvPr id="8" name="Footer Placeholder 4">
            <a:extLst>
              <a:ext uri="{FF2B5EF4-FFF2-40B4-BE49-F238E27FC236}">
                <a16:creationId xmlns:a16="http://schemas.microsoft.com/office/drawing/2014/main" id="{0CE5EC2B-1496-414F-409E-828FCE9D12AC}"/>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8333F832-C245-6624-4489-94C69C6EB0E5}"/>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D587555A-7373-4901-B709-B480FB057680}" type="slidenum">
              <a:rPr lang="en-GB"/>
              <a:pPr>
                <a:defRPr/>
              </a:pPr>
              <a:t>‹#›</a:t>
            </a:fld>
            <a:endParaRPr lang="en-GB"/>
          </a:p>
        </p:txBody>
      </p:sp>
    </p:spTree>
    <p:extLst>
      <p:ext uri="{BB962C8B-B14F-4D97-AF65-F5344CB8AC3E}">
        <p14:creationId xmlns:p14="http://schemas.microsoft.com/office/powerpoint/2010/main" val="2581372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1" descr="A picture containing sitting, small, looking, white&#10;&#10;Description automatically generated">
            <a:extLst>
              <a:ext uri="{FF2B5EF4-FFF2-40B4-BE49-F238E27FC236}">
                <a16:creationId xmlns:a16="http://schemas.microsoft.com/office/drawing/2014/main" id="{2D552DC4-43C8-654B-2BDA-5D78C4F424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46563" y="0"/>
            <a:ext cx="7945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sitting, small, looking, white&#10;&#10;Description automatically generated">
            <a:extLst>
              <a:ext uri="{FF2B5EF4-FFF2-40B4-BE49-F238E27FC236}">
                <a16:creationId xmlns:a16="http://schemas.microsoft.com/office/drawing/2014/main" id="{F7DC3562-51BE-F4DA-C49E-4E68306106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637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6BAD7C72-4627-319D-0763-035B055FB2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rgbClr val="48A696"/>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B4B4D9F-97DB-AB32-D9E4-50FAF09B3A65}"/>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D4E70B99-82A4-4F98-A7F9-5821CD10B17B}" type="datetimeFigureOut">
              <a:rPr lang="en-GB"/>
              <a:pPr>
                <a:defRPr/>
              </a:pPr>
              <a:t>22/11/2022</a:t>
            </a:fld>
            <a:endParaRPr lang="en-GB"/>
          </a:p>
        </p:txBody>
      </p:sp>
      <p:sp>
        <p:nvSpPr>
          <p:cNvPr id="8" name="Footer Placeholder 4">
            <a:extLst>
              <a:ext uri="{FF2B5EF4-FFF2-40B4-BE49-F238E27FC236}">
                <a16:creationId xmlns:a16="http://schemas.microsoft.com/office/drawing/2014/main" id="{4807BB9F-D5CA-B9B5-ED49-AF9918E2A0E5}"/>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E7CA95D4-C9FC-4EC6-81C6-854D02752E4C}"/>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2F6F3690-CC1F-4A61-88BB-17FB551EEC9D}" type="slidenum">
              <a:rPr lang="en-GB"/>
              <a:pPr>
                <a:defRPr/>
              </a:pPr>
              <a:t>‹#›</a:t>
            </a:fld>
            <a:endParaRPr lang="en-GB"/>
          </a:p>
        </p:txBody>
      </p:sp>
    </p:spTree>
    <p:extLst>
      <p:ext uri="{BB962C8B-B14F-4D97-AF65-F5344CB8AC3E}">
        <p14:creationId xmlns:p14="http://schemas.microsoft.com/office/powerpoint/2010/main" val="2975957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1" descr="A picture containing indoor, table, bed, sitting&#10;&#10;Description automatically generated">
            <a:extLst>
              <a:ext uri="{FF2B5EF4-FFF2-40B4-BE49-F238E27FC236}">
                <a16:creationId xmlns:a16="http://schemas.microsoft.com/office/drawing/2014/main" id="{44602226-6B23-232C-D273-1DFF43A691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98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table, bed, sitting&#10;&#10;Description automatically generated">
            <a:extLst>
              <a:ext uri="{FF2B5EF4-FFF2-40B4-BE49-F238E27FC236}">
                <a16:creationId xmlns:a16="http://schemas.microsoft.com/office/drawing/2014/main" id="{860EF913-2A62-4776-D8DC-3110742A7A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1038" y="-1588"/>
            <a:ext cx="51609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B5BFF889-93FF-2B03-52D4-C7BD4224BCA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rgbClr val="48A696"/>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814950" y="1825625"/>
            <a:ext cx="5161005"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F075C6E-F210-22ED-5108-8BAF514BF5DE}"/>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69853FA7-254E-41E1-9E04-E3446D01CA18}" type="datetimeFigureOut">
              <a:rPr lang="en-GB"/>
              <a:pPr>
                <a:defRPr/>
              </a:pPr>
              <a:t>22/11/2022</a:t>
            </a:fld>
            <a:endParaRPr lang="en-GB"/>
          </a:p>
        </p:txBody>
      </p:sp>
      <p:sp>
        <p:nvSpPr>
          <p:cNvPr id="8" name="Footer Placeholder 4">
            <a:extLst>
              <a:ext uri="{FF2B5EF4-FFF2-40B4-BE49-F238E27FC236}">
                <a16:creationId xmlns:a16="http://schemas.microsoft.com/office/drawing/2014/main" id="{94EE6EE4-861A-5960-78AF-D45FC468BF9A}"/>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6D9F7694-71E6-36F8-D463-6CA545097147}"/>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85A36A9E-8441-44BD-BFD7-9E3853D3EBB8}" type="slidenum">
              <a:rPr lang="en-GB"/>
              <a:pPr>
                <a:defRPr/>
              </a:pPr>
              <a:t>‹#›</a:t>
            </a:fld>
            <a:endParaRPr lang="en-GB"/>
          </a:p>
        </p:txBody>
      </p:sp>
    </p:spTree>
    <p:extLst>
      <p:ext uri="{BB962C8B-B14F-4D97-AF65-F5344CB8AC3E}">
        <p14:creationId xmlns:p14="http://schemas.microsoft.com/office/powerpoint/2010/main" val="1343434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 descr="A picture containing table, indoor, computer, desk&#10;&#10;Description automatically generated">
            <a:extLst>
              <a:ext uri="{FF2B5EF4-FFF2-40B4-BE49-F238E27FC236}">
                <a16:creationId xmlns:a16="http://schemas.microsoft.com/office/drawing/2014/main" id="{5240ECAE-9B5E-2759-C5C2-9F14766EE7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70450" y="1976438"/>
            <a:ext cx="732155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table, indoor, computer, desk&#10;&#10;Description automatically generated">
            <a:extLst>
              <a:ext uri="{FF2B5EF4-FFF2-40B4-BE49-F238E27FC236}">
                <a16:creationId xmlns:a16="http://schemas.microsoft.com/office/drawing/2014/main" id="{29EF9D3B-4CEC-C93F-349B-A47D13B501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580707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table, indoor, computer, desk&#10;&#10;Description automatically generated">
            <a:extLst>
              <a:ext uri="{FF2B5EF4-FFF2-40B4-BE49-F238E27FC236}">
                <a16:creationId xmlns:a16="http://schemas.microsoft.com/office/drawing/2014/main" id="{314CB78A-4754-9DF2-CCAD-2EE047DCC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976438"/>
            <a:ext cx="580707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picture containing table, indoor, computer, desk&#10;&#10;Description automatically generated">
            <a:extLst>
              <a:ext uri="{FF2B5EF4-FFF2-40B4-BE49-F238E27FC236}">
                <a16:creationId xmlns:a16="http://schemas.microsoft.com/office/drawing/2014/main" id="{A2DF1DA6-8B32-19D3-C8BD-973F0616F10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70450" y="0"/>
            <a:ext cx="732155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close up of a logo&#10;&#10;Description automatically generated">
            <a:extLst>
              <a:ext uri="{FF2B5EF4-FFF2-40B4-BE49-F238E27FC236}">
                <a16:creationId xmlns:a16="http://schemas.microsoft.com/office/drawing/2014/main" id="{28CF7A83-5E2A-118B-43D3-8F92FF7E25D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solidFill>
                  <a:schemeClr val="bg1"/>
                </a:solidFill>
                <a:latin typeface="Dosis" panose="02010503020202060003" pitchFamily="2" charset="77"/>
              </a:defRPr>
            </a:lvl1pPr>
            <a:lvl2pPr>
              <a:defRPr b="0" i="0">
                <a:solidFill>
                  <a:schemeClr val="bg1"/>
                </a:solidFill>
                <a:latin typeface="Dosis" panose="02010503020202060003" pitchFamily="2" charset="77"/>
              </a:defRPr>
            </a:lvl2pPr>
            <a:lvl3pPr>
              <a:defRPr b="0" i="0">
                <a:solidFill>
                  <a:schemeClr val="bg1"/>
                </a:solidFill>
                <a:latin typeface="Dosis" panose="02010503020202060003" pitchFamily="2" charset="77"/>
              </a:defRPr>
            </a:lvl3pPr>
            <a:lvl4pPr>
              <a:defRPr b="0" i="0">
                <a:solidFill>
                  <a:schemeClr val="bg1"/>
                </a:solidFill>
                <a:latin typeface="Dosis" panose="02010503020202060003" pitchFamily="2" charset="77"/>
              </a:defRPr>
            </a:lvl4pPr>
            <a:lvl5pPr>
              <a:defRPr b="0" i="0">
                <a:solidFill>
                  <a:schemeClr val="bg1"/>
                </a:solidFill>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74DD2812-CC83-E681-1882-A9C2F2CC8BB3}"/>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8C3F0569-40FD-4FA4-B2E6-100C3932301E}" type="datetimeFigureOut">
              <a:rPr lang="en-GB"/>
              <a:pPr>
                <a:defRPr/>
              </a:pPr>
              <a:t>22/11/2022</a:t>
            </a:fld>
            <a:endParaRPr lang="en-GB"/>
          </a:p>
        </p:txBody>
      </p:sp>
      <p:sp>
        <p:nvSpPr>
          <p:cNvPr id="10" name="Footer Placeholder 4">
            <a:extLst>
              <a:ext uri="{FF2B5EF4-FFF2-40B4-BE49-F238E27FC236}">
                <a16:creationId xmlns:a16="http://schemas.microsoft.com/office/drawing/2014/main" id="{94908E26-2DB7-135B-FE52-ACB916F8513A}"/>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11" name="Slide Number Placeholder 5">
            <a:extLst>
              <a:ext uri="{FF2B5EF4-FFF2-40B4-BE49-F238E27FC236}">
                <a16:creationId xmlns:a16="http://schemas.microsoft.com/office/drawing/2014/main" id="{6681DAB1-9B27-8A72-1C17-0DDB9A9B40BC}"/>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D2D1C98E-C605-4696-A2B8-73EB43D91B6D}" type="slidenum">
              <a:rPr lang="en-GB"/>
              <a:pPr>
                <a:defRPr/>
              </a:pPr>
              <a:t>‹#›</a:t>
            </a:fld>
            <a:endParaRPr lang="en-GB"/>
          </a:p>
        </p:txBody>
      </p:sp>
    </p:spTree>
    <p:extLst>
      <p:ext uri="{BB962C8B-B14F-4D97-AF65-F5344CB8AC3E}">
        <p14:creationId xmlns:p14="http://schemas.microsoft.com/office/powerpoint/2010/main" val="984213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1" descr="A picture containing indoor, table, green, sitting&#10;&#10;Description automatically generated">
            <a:extLst>
              <a:ext uri="{FF2B5EF4-FFF2-40B4-BE49-F238E27FC236}">
                <a16:creationId xmlns:a16="http://schemas.microsoft.com/office/drawing/2014/main" id="{CC7FB8AF-A583-C708-D62E-D03E3A4509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table, green, sitting&#10;&#10;Description automatically generated">
            <a:extLst>
              <a:ext uri="{FF2B5EF4-FFF2-40B4-BE49-F238E27FC236}">
                <a16:creationId xmlns:a16="http://schemas.microsoft.com/office/drawing/2014/main" id="{47F7C143-0031-469D-D331-E1AA5046078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082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5BE92B57-5E10-DFAB-ED57-56DE363504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61808" y="1632059"/>
            <a:ext cx="10391984" cy="4351338"/>
          </a:xfrm>
          <a:prstGeom prst="rect">
            <a:avLst/>
          </a:prstGeom>
        </p:spPr>
        <p:txBody>
          <a:bodyPr/>
          <a:lstStyle>
            <a:lvl1pPr>
              <a:defRPr b="0" i="0">
                <a:solidFill>
                  <a:schemeClr val="bg1"/>
                </a:solidFill>
                <a:latin typeface="Dosis" panose="02010503020202060003" pitchFamily="2" charset="77"/>
              </a:defRPr>
            </a:lvl1pPr>
            <a:lvl2pPr>
              <a:defRPr b="0" i="0">
                <a:solidFill>
                  <a:schemeClr val="bg1"/>
                </a:solidFill>
                <a:latin typeface="Dosis" panose="02010503020202060003" pitchFamily="2" charset="77"/>
              </a:defRPr>
            </a:lvl2pPr>
            <a:lvl3pPr>
              <a:defRPr b="0" i="0">
                <a:solidFill>
                  <a:schemeClr val="bg1"/>
                </a:solidFill>
                <a:latin typeface="Dosis" panose="02010503020202060003" pitchFamily="2" charset="77"/>
              </a:defRPr>
            </a:lvl3pPr>
            <a:lvl4pPr>
              <a:defRPr b="0" i="0">
                <a:solidFill>
                  <a:schemeClr val="bg1"/>
                </a:solidFill>
                <a:latin typeface="Dosis" panose="02010503020202060003" pitchFamily="2" charset="77"/>
              </a:defRPr>
            </a:lvl4pPr>
            <a:lvl5pPr>
              <a:defRPr b="0" i="0">
                <a:solidFill>
                  <a:schemeClr val="bg1"/>
                </a:solidFill>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39D823A-19EF-0603-BFA3-6110BA5E074A}"/>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B4B0CE44-8E46-4941-B693-5944B75DE5D3}" type="datetimeFigureOut">
              <a:rPr lang="en-GB"/>
              <a:pPr>
                <a:defRPr/>
              </a:pPr>
              <a:t>22/11/2022</a:t>
            </a:fld>
            <a:endParaRPr lang="en-GB"/>
          </a:p>
        </p:txBody>
      </p:sp>
      <p:sp>
        <p:nvSpPr>
          <p:cNvPr id="8" name="Footer Placeholder 4">
            <a:extLst>
              <a:ext uri="{FF2B5EF4-FFF2-40B4-BE49-F238E27FC236}">
                <a16:creationId xmlns:a16="http://schemas.microsoft.com/office/drawing/2014/main" id="{8704001B-A528-6BB0-D1E7-7067E834EEB2}"/>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02F317EC-3EF4-F7E8-B055-0CFF8098E572}"/>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0A9736D5-717B-47D7-903B-8AFB2064B54C}" type="slidenum">
              <a:rPr lang="en-GB"/>
              <a:pPr>
                <a:defRPr/>
              </a:pPr>
              <a:t>‹#›</a:t>
            </a:fld>
            <a:endParaRPr lang="en-GB"/>
          </a:p>
        </p:txBody>
      </p:sp>
    </p:spTree>
    <p:extLst>
      <p:ext uri="{BB962C8B-B14F-4D97-AF65-F5344CB8AC3E}">
        <p14:creationId xmlns:p14="http://schemas.microsoft.com/office/powerpoint/2010/main" val="237678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4" name="Picture 1" descr="A close up of a egg&#10;&#10;Description automatically generated">
            <a:extLst>
              <a:ext uri="{FF2B5EF4-FFF2-40B4-BE49-F238E27FC236}">
                <a16:creationId xmlns:a16="http://schemas.microsoft.com/office/drawing/2014/main" id="{51F99B3C-F124-589B-72E3-1D29C514AD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07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egg&#10;&#10;Description automatically generated">
            <a:extLst>
              <a:ext uri="{FF2B5EF4-FFF2-40B4-BE49-F238E27FC236}">
                <a16:creationId xmlns:a16="http://schemas.microsoft.com/office/drawing/2014/main" id="{4F9663E3-0F4F-963A-E71C-0D95D89653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0" y="0"/>
            <a:ext cx="10739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8312C36A-2E32-9980-6B36-98DF54D415D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F8C6067-52F8-66D8-37E0-293CBFB5AA91}"/>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13BDD9B1-285B-4964-9480-BD4305C434A5}" type="datetimeFigureOut">
              <a:rPr lang="en-GB"/>
              <a:pPr>
                <a:defRPr/>
              </a:pPr>
              <a:t>22/11/2022</a:t>
            </a:fld>
            <a:endParaRPr lang="en-GB"/>
          </a:p>
        </p:txBody>
      </p:sp>
      <p:sp>
        <p:nvSpPr>
          <p:cNvPr id="8" name="Footer Placeholder 4">
            <a:extLst>
              <a:ext uri="{FF2B5EF4-FFF2-40B4-BE49-F238E27FC236}">
                <a16:creationId xmlns:a16="http://schemas.microsoft.com/office/drawing/2014/main" id="{560A6BE8-F26B-BDF6-7AC6-31C84B513E89}"/>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7CEE5781-3D98-1BA6-B9D4-FAFDCB588192}"/>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55847F2C-2342-450F-81CB-346238C5CBB4}" type="slidenum">
              <a:rPr lang="en-GB"/>
              <a:pPr>
                <a:defRPr/>
              </a:pPr>
              <a:t>‹#›</a:t>
            </a:fld>
            <a:endParaRPr lang="en-GB"/>
          </a:p>
        </p:txBody>
      </p:sp>
    </p:spTree>
    <p:extLst>
      <p:ext uri="{BB962C8B-B14F-4D97-AF65-F5344CB8AC3E}">
        <p14:creationId xmlns:p14="http://schemas.microsoft.com/office/powerpoint/2010/main" val="902155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4" name="Picture 1" descr="A picture containing indoor, sitting, cup, table&#10;&#10;Description automatically generated">
            <a:extLst>
              <a:ext uri="{FF2B5EF4-FFF2-40B4-BE49-F238E27FC236}">
                <a16:creationId xmlns:a16="http://schemas.microsoft.com/office/drawing/2014/main" id="{6FC02AA7-59A3-36DE-90FD-C5FEE58646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19738" y="0"/>
            <a:ext cx="6672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sitting, cup, table&#10;&#10;Description automatically generated">
            <a:extLst>
              <a:ext uri="{FF2B5EF4-FFF2-40B4-BE49-F238E27FC236}">
                <a16:creationId xmlns:a16="http://schemas.microsoft.com/office/drawing/2014/main" id="{6B1CCA45-A8BD-B11F-09E1-DF934CBE7E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767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E9CD1C27-6F0C-3642-4328-87A9A32481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4F1C97-E1EE-35D8-1E2A-BF68C8C9B0BB}"/>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024A3FF4-7581-40FE-A314-D964A9F615BA}" type="datetimeFigureOut">
              <a:rPr lang="en-GB"/>
              <a:pPr>
                <a:defRPr/>
              </a:pPr>
              <a:t>22/11/2022</a:t>
            </a:fld>
            <a:endParaRPr lang="en-GB"/>
          </a:p>
        </p:txBody>
      </p:sp>
      <p:sp>
        <p:nvSpPr>
          <p:cNvPr id="8" name="Footer Placeholder 4">
            <a:extLst>
              <a:ext uri="{FF2B5EF4-FFF2-40B4-BE49-F238E27FC236}">
                <a16:creationId xmlns:a16="http://schemas.microsoft.com/office/drawing/2014/main" id="{F4C858C5-6652-358F-3E5E-EC4698ED1DB3}"/>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9AD8C675-6D93-3F10-D510-174AF71D8511}"/>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6E873C65-57F3-467A-A538-4453319E56B6}" type="slidenum">
              <a:rPr lang="en-GB"/>
              <a:pPr>
                <a:defRPr/>
              </a:pPr>
              <a:t>‹#›</a:t>
            </a:fld>
            <a:endParaRPr lang="en-GB"/>
          </a:p>
        </p:txBody>
      </p:sp>
    </p:spTree>
    <p:extLst>
      <p:ext uri="{BB962C8B-B14F-4D97-AF65-F5344CB8AC3E}">
        <p14:creationId xmlns:p14="http://schemas.microsoft.com/office/powerpoint/2010/main" val="1765028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pic>
        <p:nvPicPr>
          <p:cNvPr id="4" name="Picture 1" descr="A picture containing indoor, sitting, table, small&#10;&#10;Description automatically generated">
            <a:extLst>
              <a:ext uri="{FF2B5EF4-FFF2-40B4-BE49-F238E27FC236}">
                <a16:creationId xmlns:a16="http://schemas.microsoft.com/office/drawing/2014/main" id="{66CE5CDB-C65F-8F13-4FC7-4B40AFE617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64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sitting, table, small&#10;&#10;Description automatically generated">
            <a:extLst>
              <a:ext uri="{FF2B5EF4-FFF2-40B4-BE49-F238E27FC236}">
                <a16:creationId xmlns:a16="http://schemas.microsoft.com/office/drawing/2014/main" id="{A4E9BEDA-378E-A21B-8333-282599DE0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2075" y="0"/>
            <a:ext cx="701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9300ECAA-1B90-8461-AA7A-F8AB81F65E7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EE9274-7B2A-3FEF-AADC-4744E16CC3AF}"/>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F8DB78BB-E0D1-4EF4-B21C-B29AFBC52D82}" type="datetimeFigureOut">
              <a:rPr lang="en-GB"/>
              <a:pPr>
                <a:defRPr/>
              </a:pPr>
              <a:t>22/11/2022</a:t>
            </a:fld>
            <a:endParaRPr lang="en-GB"/>
          </a:p>
        </p:txBody>
      </p:sp>
      <p:sp>
        <p:nvSpPr>
          <p:cNvPr id="8" name="Footer Placeholder 4">
            <a:extLst>
              <a:ext uri="{FF2B5EF4-FFF2-40B4-BE49-F238E27FC236}">
                <a16:creationId xmlns:a16="http://schemas.microsoft.com/office/drawing/2014/main" id="{CEF9D6EE-C40A-133C-3D54-BE04C72DD88C}"/>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62B50ECA-D18B-25CA-09B5-3182EB642955}"/>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3B5040B0-2BED-4AC6-9A58-A6B2BE296674}" type="slidenum">
              <a:rPr lang="en-GB"/>
              <a:pPr>
                <a:defRPr/>
              </a:pPr>
              <a:t>‹#›</a:t>
            </a:fld>
            <a:endParaRPr lang="en-GB"/>
          </a:p>
        </p:txBody>
      </p:sp>
    </p:spTree>
    <p:extLst>
      <p:ext uri="{BB962C8B-B14F-4D97-AF65-F5344CB8AC3E}">
        <p14:creationId xmlns:p14="http://schemas.microsoft.com/office/powerpoint/2010/main" val="1743743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pic>
        <p:nvPicPr>
          <p:cNvPr id="4" name="Picture 1" descr="A picture containing indoor, small, table, counter&#10;&#10;Description automatically generated">
            <a:extLst>
              <a:ext uri="{FF2B5EF4-FFF2-40B4-BE49-F238E27FC236}">
                <a16:creationId xmlns:a16="http://schemas.microsoft.com/office/drawing/2014/main" id="{7B2276E6-3FD9-E32E-512E-93B263BA12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icture containing indoor, small, table, counter&#10;&#10;Description automatically generated">
            <a:extLst>
              <a:ext uri="{FF2B5EF4-FFF2-40B4-BE49-F238E27FC236}">
                <a16:creationId xmlns:a16="http://schemas.microsoft.com/office/drawing/2014/main" id="{1C7FC4F8-9CA9-942E-3112-2581A2CBF8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38600" y="0"/>
            <a:ext cx="822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BE0A9A90-6D7C-EA6D-5826-CD6B738B6BE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F7F5947-113A-8831-A99A-05936FE538B6}"/>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9865463C-FF98-42E5-AE62-DC978FF30E09}" type="datetimeFigureOut">
              <a:rPr lang="en-GB"/>
              <a:pPr>
                <a:defRPr/>
              </a:pPr>
              <a:t>22/11/2022</a:t>
            </a:fld>
            <a:endParaRPr lang="en-GB"/>
          </a:p>
        </p:txBody>
      </p:sp>
      <p:sp>
        <p:nvSpPr>
          <p:cNvPr id="8" name="Footer Placeholder 4">
            <a:extLst>
              <a:ext uri="{FF2B5EF4-FFF2-40B4-BE49-F238E27FC236}">
                <a16:creationId xmlns:a16="http://schemas.microsoft.com/office/drawing/2014/main" id="{EE8E3BD1-61A5-9017-F05E-C5315AA071A8}"/>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2759CC89-4B1C-C017-3608-322E0C990AAB}"/>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82A1A2DB-D98F-45ED-ADCE-B2979678ACB4}" type="slidenum">
              <a:rPr lang="en-GB"/>
              <a:pPr>
                <a:defRPr/>
              </a:pPr>
              <a:t>‹#›</a:t>
            </a:fld>
            <a:endParaRPr lang="en-GB"/>
          </a:p>
        </p:txBody>
      </p:sp>
    </p:spTree>
    <p:extLst>
      <p:ext uri="{BB962C8B-B14F-4D97-AF65-F5344CB8AC3E}">
        <p14:creationId xmlns:p14="http://schemas.microsoft.com/office/powerpoint/2010/main" val="192714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007D73B-2B83-5907-F5B8-AD390BB363F9}"/>
              </a:ext>
            </a:extLst>
          </p:cNvPr>
          <p:cNvSpPr>
            <a:spLocks noGrp="1"/>
          </p:cNvSpPr>
          <p:nvPr>
            <p:ph type="dt" sz="half" idx="10"/>
          </p:nvPr>
        </p:nvSpPr>
        <p:spPr/>
        <p:txBody>
          <a:bodyPr/>
          <a:lstStyle>
            <a:lvl1pPr>
              <a:defRPr/>
            </a:lvl1pPr>
          </a:lstStyle>
          <a:p>
            <a:pPr>
              <a:defRPr/>
            </a:pPr>
            <a:fld id="{0A589170-44F0-4755-A5E5-7AE6FEA4DD4D}" type="datetimeFigureOut">
              <a:rPr lang="en-GB"/>
              <a:pPr>
                <a:defRPr/>
              </a:pPr>
              <a:t>22/11/2022</a:t>
            </a:fld>
            <a:endParaRPr lang="en-GB"/>
          </a:p>
        </p:txBody>
      </p:sp>
      <p:sp>
        <p:nvSpPr>
          <p:cNvPr id="8" name="Footer Placeholder 4">
            <a:extLst>
              <a:ext uri="{FF2B5EF4-FFF2-40B4-BE49-F238E27FC236}">
                <a16:creationId xmlns:a16="http://schemas.microsoft.com/office/drawing/2014/main" id="{92396356-4CE8-060F-66BA-FF667A29308F}"/>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C8D4A51-4955-0F37-7193-82F242070630}"/>
              </a:ext>
            </a:extLst>
          </p:cNvPr>
          <p:cNvSpPr>
            <a:spLocks noGrp="1"/>
          </p:cNvSpPr>
          <p:nvPr>
            <p:ph type="sldNum" sz="quarter" idx="12"/>
          </p:nvPr>
        </p:nvSpPr>
        <p:spPr/>
        <p:txBody>
          <a:bodyPr/>
          <a:lstStyle>
            <a:lvl1pPr>
              <a:defRPr/>
            </a:lvl1pPr>
          </a:lstStyle>
          <a:p>
            <a:pPr>
              <a:defRPr/>
            </a:pPr>
            <a:fld id="{DBB7984B-D85F-47A6-B529-1E24ADCD11D7}" type="slidenum">
              <a:rPr lang="en-GB"/>
              <a:pPr>
                <a:defRPr/>
              </a:pPr>
              <a:t>‹#›</a:t>
            </a:fld>
            <a:endParaRPr lang="en-GB"/>
          </a:p>
        </p:txBody>
      </p:sp>
    </p:spTree>
    <p:extLst>
      <p:ext uri="{BB962C8B-B14F-4D97-AF65-F5344CB8AC3E}">
        <p14:creationId xmlns:p14="http://schemas.microsoft.com/office/powerpoint/2010/main" val="2836295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pic>
        <p:nvPicPr>
          <p:cNvPr id="4" name="Picture 1" descr="A picture containing outdoor, grass, mountain, field&#10;&#10;Description automatically generated">
            <a:extLst>
              <a:ext uri="{FF2B5EF4-FFF2-40B4-BE49-F238E27FC236}">
                <a16:creationId xmlns:a16="http://schemas.microsoft.com/office/drawing/2014/main" id="{D9BBFB37-88A5-7B50-AD89-C3E429E35F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logo&#10;&#10;Description automatically generated">
            <a:extLst>
              <a:ext uri="{FF2B5EF4-FFF2-40B4-BE49-F238E27FC236}">
                <a16:creationId xmlns:a16="http://schemas.microsoft.com/office/drawing/2014/main" id="{A0DCD5F5-98FF-30BF-C242-D124BFE0C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A2F13624-7EDD-5FFF-6445-E27FCDC91E72}"/>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ECB15E56-0F93-4C2C-B34C-97F6F3D017CE}" type="datetimeFigureOut">
              <a:rPr lang="en-GB"/>
              <a:pPr>
                <a:defRPr/>
              </a:pPr>
              <a:t>22/11/2022</a:t>
            </a:fld>
            <a:endParaRPr lang="en-GB"/>
          </a:p>
        </p:txBody>
      </p:sp>
      <p:sp>
        <p:nvSpPr>
          <p:cNvPr id="7" name="Footer Placeholder 4">
            <a:extLst>
              <a:ext uri="{FF2B5EF4-FFF2-40B4-BE49-F238E27FC236}">
                <a16:creationId xmlns:a16="http://schemas.microsoft.com/office/drawing/2014/main" id="{F6BFA21C-FE2C-4EA9-E5EC-379763F20EAD}"/>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8" name="Slide Number Placeholder 5">
            <a:extLst>
              <a:ext uri="{FF2B5EF4-FFF2-40B4-BE49-F238E27FC236}">
                <a16:creationId xmlns:a16="http://schemas.microsoft.com/office/drawing/2014/main" id="{C46C61DC-6CD9-675C-46A5-45A437E131C8}"/>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6070CFE0-EE41-4977-98F5-017E2E68E819}" type="slidenum">
              <a:rPr lang="en-GB"/>
              <a:pPr>
                <a:defRPr/>
              </a:pPr>
              <a:t>‹#›</a:t>
            </a:fld>
            <a:endParaRPr lang="en-GB"/>
          </a:p>
        </p:txBody>
      </p:sp>
    </p:spTree>
    <p:extLst>
      <p:ext uri="{BB962C8B-B14F-4D97-AF65-F5344CB8AC3E}">
        <p14:creationId xmlns:p14="http://schemas.microsoft.com/office/powerpoint/2010/main" val="3875188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pic>
        <p:nvPicPr>
          <p:cNvPr id="4" name="Picture 1" descr="A picture containing fire, sitting, hydrant, yellow&#10;&#10;Description automatically generated">
            <a:extLst>
              <a:ext uri="{FF2B5EF4-FFF2-40B4-BE49-F238E27FC236}">
                <a16:creationId xmlns:a16="http://schemas.microsoft.com/office/drawing/2014/main" id="{EBE0D04F-65C5-8F45-DF20-576B039800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863"/>
            <a:ext cx="12204700"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 up of a logo&#10;&#10;Description automatically generated">
            <a:extLst>
              <a:ext uri="{FF2B5EF4-FFF2-40B4-BE49-F238E27FC236}">
                <a16:creationId xmlns:a16="http://schemas.microsoft.com/office/drawing/2014/main" id="{C0A92E83-7B2B-4995-93C2-E7184AA2582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2968"/>
            <a:ext cx="10515600" cy="1156138"/>
          </a:xfrm>
          <a:prstGeom prst="rect">
            <a:avLst/>
          </a:prstGeom>
        </p:spPr>
        <p:txBody>
          <a:bodyPr/>
          <a:lstStyle>
            <a:lvl1pPr>
              <a:defRPr sz="5400" b="1" i="0">
                <a:solidFill>
                  <a:schemeClr val="bg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Dosis" panose="02010503020202060003" pitchFamily="2" charset="77"/>
              </a:defRPr>
            </a:lvl1pPr>
            <a:lvl2pPr>
              <a:defRPr b="0" i="0">
                <a:latin typeface="Dosis" panose="02010503020202060003" pitchFamily="2" charset="77"/>
              </a:defRPr>
            </a:lvl2pPr>
            <a:lvl3pPr>
              <a:defRPr b="0" i="0">
                <a:latin typeface="Dosis" panose="02010503020202060003" pitchFamily="2" charset="77"/>
              </a:defRPr>
            </a:lvl3pPr>
            <a:lvl4pPr>
              <a:defRPr b="0" i="0">
                <a:latin typeface="Dosis" panose="02010503020202060003" pitchFamily="2" charset="77"/>
              </a:defRPr>
            </a:lvl4pPr>
            <a:lvl5pPr>
              <a:defRPr b="0" i="0">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A078608B-11D7-5130-10F2-5E7391ECF7C9}"/>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825CD0BD-38BB-4172-B443-D6157F1DBCFB}" type="datetimeFigureOut">
              <a:rPr lang="en-GB"/>
              <a:pPr>
                <a:defRPr/>
              </a:pPr>
              <a:t>22/11/2022</a:t>
            </a:fld>
            <a:endParaRPr lang="en-GB"/>
          </a:p>
        </p:txBody>
      </p:sp>
      <p:sp>
        <p:nvSpPr>
          <p:cNvPr id="7" name="Footer Placeholder 4">
            <a:extLst>
              <a:ext uri="{FF2B5EF4-FFF2-40B4-BE49-F238E27FC236}">
                <a16:creationId xmlns:a16="http://schemas.microsoft.com/office/drawing/2014/main" id="{48561F77-7E85-2989-AD09-A84CFE686379}"/>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8" name="Slide Number Placeholder 5">
            <a:extLst>
              <a:ext uri="{FF2B5EF4-FFF2-40B4-BE49-F238E27FC236}">
                <a16:creationId xmlns:a16="http://schemas.microsoft.com/office/drawing/2014/main" id="{147B2545-265F-A65D-7723-8F6B27CBA12D}"/>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C09D4E30-C50B-4C2D-BF41-14FF34F35A65}" type="slidenum">
              <a:rPr lang="en-GB"/>
              <a:pPr>
                <a:defRPr/>
              </a:pPr>
              <a:t>‹#›</a:t>
            </a:fld>
            <a:endParaRPr lang="en-GB"/>
          </a:p>
        </p:txBody>
      </p:sp>
    </p:spTree>
    <p:extLst>
      <p:ext uri="{BB962C8B-B14F-4D97-AF65-F5344CB8AC3E}">
        <p14:creationId xmlns:p14="http://schemas.microsoft.com/office/powerpoint/2010/main" val="109125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4" name="Picture 1" descr="A pencil and paper&#10;&#10;Description automatically generated">
            <a:extLst>
              <a:ext uri="{FF2B5EF4-FFF2-40B4-BE49-F238E27FC236}">
                <a16:creationId xmlns:a16="http://schemas.microsoft.com/office/drawing/2014/main" id="{71601A4B-9609-C69E-3FAD-11CE1BFC6D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89763" y="0"/>
            <a:ext cx="5202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pencil and paper&#10;&#10;Description automatically generated">
            <a:extLst>
              <a:ext uri="{FF2B5EF4-FFF2-40B4-BE49-F238E27FC236}">
                <a16:creationId xmlns:a16="http://schemas.microsoft.com/office/drawing/2014/main" id="{7A049438-5A8A-CC5B-625C-B5063B6D7D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close up of a logo&#10;&#10;Description automatically generated">
            <a:extLst>
              <a:ext uri="{FF2B5EF4-FFF2-40B4-BE49-F238E27FC236}">
                <a16:creationId xmlns:a16="http://schemas.microsoft.com/office/drawing/2014/main" id="{637D347D-7FB7-FD3E-A1D5-F1CA663412D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08960" y="102968"/>
            <a:ext cx="7406640" cy="1156138"/>
          </a:xfrm>
          <a:prstGeom prst="rect">
            <a:avLst/>
          </a:prstGeom>
        </p:spPr>
        <p:txBody>
          <a:bodyPr/>
          <a:lstStyle>
            <a:lvl1pPr>
              <a:defRPr sz="5400" b="1" i="0">
                <a:solidFill>
                  <a:schemeClr val="tx1"/>
                </a:solidFill>
                <a:latin typeface="Dosis SemiBold" panose="02010503020202060003" pitchFamily="2" charset="77"/>
              </a:defRPr>
            </a:lvl1pPr>
          </a:lstStyle>
          <a:p>
            <a:r>
              <a:rPr lang="en-US"/>
              <a:t>Click to edit Master title style</a:t>
            </a:r>
          </a:p>
        </p:txBody>
      </p:sp>
      <p:sp>
        <p:nvSpPr>
          <p:cNvPr id="3" name="Content Placeholder 2"/>
          <p:cNvSpPr>
            <a:spLocks noGrp="1"/>
          </p:cNvSpPr>
          <p:nvPr>
            <p:ph idx="1"/>
          </p:nvPr>
        </p:nvSpPr>
        <p:spPr>
          <a:xfrm>
            <a:off x="3108960" y="1632059"/>
            <a:ext cx="8829040" cy="4351338"/>
          </a:xfrm>
          <a:prstGeom prst="rect">
            <a:avLst/>
          </a:prstGeom>
        </p:spPr>
        <p:txBody>
          <a:bodyPr/>
          <a:lstStyle>
            <a:lvl1pPr>
              <a:defRPr b="0" i="0">
                <a:solidFill>
                  <a:schemeClr val="tx1"/>
                </a:solidFill>
                <a:latin typeface="Dosis" panose="02010503020202060003" pitchFamily="2" charset="77"/>
              </a:defRPr>
            </a:lvl1pPr>
            <a:lvl2pPr>
              <a:defRPr b="0" i="0">
                <a:solidFill>
                  <a:schemeClr val="tx1"/>
                </a:solidFill>
                <a:latin typeface="Dosis" panose="02010503020202060003" pitchFamily="2" charset="77"/>
              </a:defRPr>
            </a:lvl2pPr>
            <a:lvl3pPr>
              <a:defRPr b="0" i="0">
                <a:solidFill>
                  <a:schemeClr val="tx1"/>
                </a:solidFill>
                <a:latin typeface="Dosis" panose="02010503020202060003" pitchFamily="2" charset="77"/>
              </a:defRPr>
            </a:lvl3pPr>
            <a:lvl4pPr>
              <a:defRPr b="0" i="0">
                <a:solidFill>
                  <a:schemeClr val="tx1"/>
                </a:solidFill>
                <a:latin typeface="Dosis" panose="02010503020202060003" pitchFamily="2" charset="77"/>
              </a:defRPr>
            </a:lvl4pPr>
            <a:lvl5pPr>
              <a:defRPr b="0" i="0">
                <a:solidFill>
                  <a:schemeClr val="tx1"/>
                </a:solidFill>
                <a:latin typeface="Dosis" panose="02010503020202060003"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B0FFABD-56D3-8F53-4E47-A346E9F3A0A9}"/>
              </a:ext>
            </a:extLst>
          </p:cNvPr>
          <p:cNvSpPr>
            <a:spLocks noGrp="1"/>
          </p:cNvSpPr>
          <p:nvPr>
            <p:ph type="dt" sz="half" idx="10"/>
          </p:nvPr>
        </p:nvSpPr>
        <p:spPr>
          <a:xfrm>
            <a:off x="838200" y="6356350"/>
            <a:ext cx="2743200" cy="365125"/>
          </a:xfrm>
          <a:prstGeom prst="rect">
            <a:avLst/>
          </a:prstGeom>
        </p:spPr>
        <p:txBody>
          <a:bodyPr/>
          <a:lstStyle>
            <a:lvl1pPr>
              <a:defRPr b="0" i="0">
                <a:latin typeface="Dosis" panose="02010503020202060003" pitchFamily="2" charset="77"/>
              </a:defRPr>
            </a:lvl1pPr>
          </a:lstStyle>
          <a:p>
            <a:pPr>
              <a:defRPr/>
            </a:pPr>
            <a:fld id="{6DFC3739-3A7B-442D-BA41-418D6C963DBC}" type="datetimeFigureOut">
              <a:rPr lang="en-GB"/>
              <a:pPr>
                <a:defRPr/>
              </a:pPr>
              <a:t>22/11/2022</a:t>
            </a:fld>
            <a:endParaRPr lang="en-GB"/>
          </a:p>
        </p:txBody>
      </p:sp>
      <p:sp>
        <p:nvSpPr>
          <p:cNvPr id="8" name="Footer Placeholder 4">
            <a:extLst>
              <a:ext uri="{FF2B5EF4-FFF2-40B4-BE49-F238E27FC236}">
                <a16:creationId xmlns:a16="http://schemas.microsoft.com/office/drawing/2014/main" id="{12721AA3-DD30-3449-AD2C-9C950560F382}"/>
              </a:ext>
            </a:extLst>
          </p:cNvPr>
          <p:cNvSpPr>
            <a:spLocks noGrp="1"/>
          </p:cNvSpPr>
          <p:nvPr>
            <p:ph type="ftr" sz="quarter" idx="11"/>
          </p:nvPr>
        </p:nvSpPr>
        <p:spPr>
          <a:xfrm>
            <a:off x="4038600" y="6356350"/>
            <a:ext cx="4114800" cy="365125"/>
          </a:xfrm>
          <a:prstGeom prst="rect">
            <a:avLst/>
          </a:prstGeom>
        </p:spPr>
        <p:txBody>
          <a:bodyPr/>
          <a:lstStyle>
            <a:lvl1pPr>
              <a:defRPr b="0" i="0">
                <a:latin typeface="Dosis" panose="02010503020202060003" pitchFamily="2" charset="77"/>
              </a:defRPr>
            </a:lvl1pPr>
          </a:lstStyle>
          <a:p>
            <a:pPr>
              <a:defRPr/>
            </a:pPr>
            <a:endParaRPr lang="en-GB"/>
          </a:p>
        </p:txBody>
      </p:sp>
      <p:sp>
        <p:nvSpPr>
          <p:cNvPr id="9" name="Slide Number Placeholder 5">
            <a:extLst>
              <a:ext uri="{FF2B5EF4-FFF2-40B4-BE49-F238E27FC236}">
                <a16:creationId xmlns:a16="http://schemas.microsoft.com/office/drawing/2014/main" id="{1347DF8D-10A3-4E52-CF41-A5A86525B28E}"/>
              </a:ext>
            </a:extLst>
          </p:cNvPr>
          <p:cNvSpPr>
            <a:spLocks noGrp="1"/>
          </p:cNvSpPr>
          <p:nvPr>
            <p:ph type="sldNum" sz="quarter" idx="12"/>
          </p:nvPr>
        </p:nvSpPr>
        <p:spPr>
          <a:xfrm>
            <a:off x="8610600" y="6356350"/>
            <a:ext cx="2743200" cy="365125"/>
          </a:xfrm>
          <a:prstGeom prst="rect">
            <a:avLst/>
          </a:prstGeom>
        </p:spPr>
        <p:txBody>
          <a:bodyPr/>
          <a:lstStyle>
            <a:lvl1pPr>
              <a:defRPr b="0" i="0">
                <a:latin typeface="Dosis" panose="02010503020202060003" pitchFamily="2" charset="77"/>
              </a:defRPr>
            </a:lvl1pPr>
          </a:lstStyle>
          <a:p>
            <a:pPr>
              <a:defRPr/>
            </a:pPr>
            <a:fld id="{DCE2CDDC-BD64-4959-B756-34B97CEE9D86}" type="slidenum">
              <a:rPr lang="en-GB"/>
              <a:pPr>
                <a:defRPr/>
              </a:pPr>
              <a:t>‹#›</a:t>
            </a:fld>
            <a:endParaRPr lang="en-GB"/>
          </a:p>
        </p:txBody>
      </p:sp>
    </p:spTree>
    <p:extLst>
      <p:ext uri="{BB962C8B-B14F-4D97-AF65-F5344CB8AC3E}">
        <p14:creationId xmlns:p14="http://schemas.microsoft.com/office/powerpoint/2010/main" val="353201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36AAB4-918D-8E64-83A0-8A40078D5BE1}"/>
              </a:ext>
            </a:extLst>
          </p:cNvPr>
          <p:cNvSpPr>
            <a:spLocks noGrp="1"/>
          </p:cNvSpPr>
          <p:nvPr>
            <p:ph type="dt" sz="half" idx="10"/>
          </p:nvPr>
        </p:nvSpPr>
        <p:spPr/>
        <p:txBody>
          <a:bodyPr/>
          <a:lstStyle>
            <a:lvl1pPr>
              <a:defRPr/>
            </a:lvl1pPr>
          </a:lstStyle>
          <a:p>
            <a:pPr>
              <a:defRPr/>
            </a:pPr>
            <a:fld id="{50C99CA5-B7CC-4E4D-912C-DDD595D1B916}" type="datetimeFigureOut">
              <a:rPr lang="en-GB"/>
              <a:pPr>
                <a:defRPr/>
              </a:pPr>
              <a:t>22/11/2022</a:t>
            </a:fld>
            <a:endParaRPr lang="en-GB"/>
          </a:p>
        </p:txBody>
      </p:sp>
      <p:sp>
        <p:nvSpPr>
          <p:cNvPr id="5" name="Footer Placeholder 4">
            <a:extLst>
              <a:ext uri="{FF2B5EF4-FFF2-40B4-BE49-F238E27FC236}">
                <a16:creationId xmlns:a16="http://schemas.microsoft.com/office/drawing/2014/main" id="{5E5F0ED9-21AE-3994-361F-2CE0317C029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D2F019-7E03-69E6-3F94-AAFA68D71615}"/>
              </a:ext>
            </a:extLst>
          </p:cNvPr>
          <p:cNvSpPr>
            <a:spLocks noGrp="1"/>
          </p:cNvSpPr>
          <p:nvPr>
            <p:ph type="sldNum" sz="quarter" idx="12"/>
          </p:nvPr>
        </p:nvSpPr>
        <p:spPr/>
        <p:txBody>
          <a:bodyPr/>
          <a:lstStyle>
            <a:lvl1pPr>
              <a:defRPr/>
            </a:lvl1pPr>
          </a:lstStyle>
          <a:p>
            <a:pPr>
              <a:defRPr/>
            </a:pPr>
            <a:fld id="{A76EB769-062E-43C4-83B5-6DF96989A39C}" type="slidenum">
              <a:rPr lang="en-GB"/>
              <a:pPr>
                <a:defRPr/>
              </a:pPr>
              <a:t>‹#›</a:t>
            </a:fld>
            <a:endParaRPr lang="en-GB"/>
          </a:p>
        </p:txBody>
      </p:sp>
    </p:spTree>
    <p:extLst>
      <p:ext uri="{BB962C8B-B14F-4D97-AF65-F5344CB8AC3E}">
        <p14:creationId xmlns:p14="http://schemas.microsoft.com/office/powerpoint/2010/main" val="1386956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EB5DB-E735-26BE-549C-DA50E852ADEA}"/>
              </a:ext>
            </a:extLst>
          </p:cNvPr>
          <p:cNvSpPr>
            <a:spLocks noGrp="1"/>
          </p:cNvSpPr>
          <p:nvPr>
            <p:ph type="dt" sz="half" idx="10"/>
          </p:nvPr>
        </p:nvSpPr>
        <p:spPr/>
        <p:txBody>
          <a:bodyPr/>
          <a:lstStyle>
            <a:lvl1pPr>
              <a:defRPr/>
            </a:lvl1pPr>
          </a:lstStyle>
          <a:p>
            <a:pPr>
              <a:defRPr/>
            </a:pPr>
            <a:fld id="{E5E8F1FB-0148-40D5-BF3A-1B9B37BC0028}" type="datetimeFigureOut">
              <a:rPr lang="en-GB"/>
              <a:pPr>
                <a:defRPr/>
              </a:pPr>
              <a:t>22/11/2022</a:t>
            </a:fld>
            <a:endParaRPr lang="en-GB"/>
          </a:p>
        </p:txBody>
      </p:sp>
      <p:sp>
        <p:nvSpPr>
          <p:cNvPr id="5" name="Footer Placeholder 4">
            <a:extLst>
              <a:ext uri="{FF2B5EF4-FFF2-40B4-BE49-F238E27FC236}">
                <a16:creationId xmlns:a16="http://schemas.microsoft.com/office/drawing/2014/main" id="{D7DAF1B6-F8E7-7253-68DB-3746623915F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3B98EB2-EBDA-10E1-A3FD-3ABFC1747F1F}"/>
              </a:ext>
            </a:extLst>
          </p:cNvPr>
          <p:cNvSpPr>
            <a:spLocks noGrp="1"/>
          </p:cNvSpPr>
          <p:nvPr>
            <p:ph type="sldNum" sz="quarter" idx="12"/>
          </p:nvPr>
        </p:nvSpPr>
        <p:spPr/>
        <p:txBody>
          <a:bodyPr/>
          <a:lstStyle>
            <a:lvl1pPr>
              <a:defRPr/>
            </a:lvl1pPr>
          </a:lstStyle>
          <a:p>
            <a:pPr>
              <a:defRPr/>
            </a:pPr>
            <a:fld id="{6FBE9303-A520-45BC-9AEE-176CCB4D120F}" type="slidenum">
              <a:rPr lang="en-GB"/>
              <a:pPr>
                <a:defRPr/>
              </a:pPr>
              <a:t>‹#›</a:t>
            </a:fld>
            <a:endParaRPr lang="en-GB"/>
          </a:p>
        </p:txBody>
      </p:sp>
    </p:spTree>
    <p:extLst>
      <p:ext uri="{BB962C8B-B14F-4D97-AF65-F5344CB8AC3E}">
        <p14:creationId xmlns:p14="http://schemas.microsoft.com/office/powerpoint/2010/main" val="4072877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270B17-10E0-8046-9A82-04A69A966FC6}"/>
              </a:ext>
            </a:extLst>
          </p:cNvPr>
          <p:cNvSpPr>
            <a:spLocks noGrp="1"/>
          </p:cNvSpPr>
          <p:nvPr>
            <p:ph type="dt" sz="half" idx="10"/>
          </p:nvPr>
        </p:nvSpPr>
        <p:spPr/>
        <p:txBody>
          <a:bodyPr/>
          <a:lstStyle>
            <a:lvl1pPr>
              <a:defRPr/>
            </a:lvl1pPr>
          </a:lstStyle>
          <a:p>
            <a:pPr>
              <a:defRPr/>
            </a:pPr>
            <a:fld id="{DC9095F0-3AC0-4BAB-9DF7-7E738B5B34AC}" type="datetimeFigureOut">
              <a:rPr lang="en-GB"/>
              <a:pPr>
                <a:defRPr/>
              </a:pPr>
              <a:t>22/11/2022</a:t>
            </a:fld>
            <a:endParaRPr lang="en-GB"/>
          </a:p>
        </p:txBody>
      </p:sp>
      <p:sp>
        <p:nvSpPr>
          <p:cNvPr id="5" name="Footer Placeholder 4">
            <a:extLst>
              <a:ext uri="{FF2B5EF4-FFF2-40B4-BE49-F238E27FC236}">
                <a16:creationId xmlns:a16="http://schemas.microsoft.com/office/drawing/2014/main" id="{1A17CFA8-FA0A-0A26-0A75-71A73EC38A3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236E7B0-D049-C08D-7F95-1F2195242CFC}"/>
              </a:ext>
            </a:extLst>
          </p:cNvPr>
          <p:cNvSpPr>
            <a:spLocks noGrp="1"/>
          </p:cNvSpPr>
          <p:nvPr>
            <p:ph type="sldNum" sz="quarter" idx="12"/>
          </p:nvPr>
        </p:nvSpPr>
        <p:spPr/>
        <p:txBody>
          <a:bodyPr/>
          <a:lstStyle>
            <a:lvl1pPr>
              <a:defRPr/>
            </a:lvl1pPr>
          </a:lstStyle>
          <a:p>
            <a:pPr>
              <a:defRPr/>
            </a:pPr>
            <a:fld id="{FA1B38B9-D24E-4334-9A88-87878CC1BF0A}" type="slidenum">
              <a:rPr lang="en-GB"/>
              <a:pPr>
                <a:defRPr/>
              </a:pPr>
              <a:t>‹#›</a:t>
            </a:fld>
            <a:endParaRPr lang="en-GB"/>
          </a:p>
        </p:txBody>
      </p:sp>
    </p:spTree>
    <p:extLst>
      <p:ext uri="{BB962C8B-B14F-4D97-AF65-F5344CB8AC3E}">
        <p14:creationId xmlns:p14="http://schemas.microsoft.com/office/powerpoint/2010/main" val="50449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CC2B2BB-EE38-F7C2-FD71-468EBDB00AF9}"/>
              </a:ext>
            </a:extLst>
          </p:cNvPr>
          <p:cNvSpPr>
            <a:spLocks noGrp="1"/>
          </p:cNvSpPr>
          <p:nvPr>
            <p:ph type="dt" sz="half" idx="10"/>
          </p:nvPr>
        </p:nvSpPr>
        <p:spPr/>
        <p:txBody>
          <a:bodyPr/>
          <a:lstStyle>
            <a:lvl1pPr>
              <a:defRPr/>
            </a:lvl1pPr>
          </a:lstStyle>
          <a:p>
            <a:pPr>
              <a:defRPr/>
            </a:pPr>
            <a:fld id="{C6098B27-0781-467D-B742-2AE30E773F98}" type="datetimeFigureOut">
              <a:rPr lang="en-GB"/>
              <a:pPr>
                <a:defRPr/>
              </a:pPr>
              <a:t>22/11/2022</a:t>
            </a:fld>
            <a:endParaRPr lang="en-GB"/>
          </a:p>
        </p:txBody>
      </p:sp>
      <p:sp>
        <p:nvSpPr>
          <p:cNvPr id="6" name="Footer Placeholder 4">
            <a:extLst>
              <a:ext uri="{FF2B5EF4-FFF2-40B4-BE49-F238E27FC236}">
                <a16:creationId xmlns:a16="http://schemas.microsoft.com/office/drawing/2014/main" id="{0E0458F0-F3B2-4162-7D7E-242717B0FB8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54E42EB-AC76-BDEA-9B06-D8F5BB3C202E}"/>
              </a:ext>
            </a:extLst>
          </p:cNvPr>
          <p:cNvSpPr>
            <a:spLocks noGrp="1"/>
          </p:cNvSpPr>
          <p:nvPr>
            <p:ph type="sldNum" sz="quarter" idx="12"/>
          </p:nvPr>
        </p:nvSpPr>
        <p:spPr/>
        <p:txBody>
          <a:bodyPr/>
          <a:lstStyle>
            <a:lvl1pPr>
              <a:defRPr/>
            </a:lvl1pPr>
          </a:lstStyle>
          <a:p>
            <a:pPr>
              <a:defRPr/>
            </a:pPr>
            <a:fld id="{F7481E6F-A11C-4138-B223-85858FECF567}" type="slidenum">
              <a:rPr lang="en-GB"/>
              <a:pPr>
                <a:defRPr/>
              </a:pPr>
              <a:t>‹#›</a:t>
            </a:fld>
            <a:endParaRPr lang="en-GB"/>
          </a:p>
        </p:txBody>
      </p:sp>
    </p:spTree>
    <p:extLst>
      <p:ext uri="{BB962C8B-B14F-4D97-AF65-F5344CB8AC3E}">
        <p14:creationId xmlns:p14="http://schemas.microsoft.com/office/powerpoint/2010/main" val="1967533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8BC7F9C1-76DF-0233-E4BF-AE0BB98B6CC7}"/>
              </a:ext>
            </a:extLst>
          </p:cNvPr>
          <p:cNvSpPr>
            <a:spLocks noGrp="1"/>
          </p:cNvSpPr>
          <p:nvPr>
            <p:ph type="dt" sz="half" idx="10"/>
          </p:nvPr>
        </p:nvSpPr>
        <p:spPr/>
        <p:txBody>
          <a:bodyPr/>
          <a:lstStyle>
            <a:lvl1pPr>
              <a:defRPr/>
            </a:lvl1pPr>
          </a:lstStyle>
          <a:p>
            <a:pPr>
              <a:defRPr/>
            </a:pPr>
            <a:fld id="{3548AB9B-4909-4FF7-94A5-1E8101C9FE00}" type="datetimeFigureOut">
              <a:rPr lang="en-GB"/>
              <a:pPr>
                <a:defRPr/>
              </a:pPr>
              <a:t>22/11/2022</a:t>
            </a:fld>
            <a:endParaRPr lang="en-GB"/>
          </a:p>
        </p:txBody>
      </p:sp>
      <p:sp>
        <p:nvSpPr>
          <p:cNvPr id="8" name="Footer Placeholder 4">
            <a:extLst>
              <a:ext uri="{FF2B5EF4-FFF2-40B4-BE49-F238E27FC236}">
                <a16:creationId xmlns:a16="http://schemas.microsoft.com/office/drawing/2014/main" id="{51E9411D-5F58-F9C1-F5C2-C6729A5A8B8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C2D585E9-8B15-1EF1-BB12-471C9B2A4911}"/>
              </a:ext>
            </a:extLst>
          </p:cNvPr>
          <p:cNvSpPr>
            <a:spLocks noGrp="1"/>
          </p:cNvSpPr>
          <p:nvPr>
            <p:ph type="sldNum" sz="quarter" idx="12"/>
          </p:nvPr>
        </p:nvSpPr>
        <p:spPr/>
        <p:txBody>
          <a:bodyPr/>
          <a:lstStyle>
            <a:lvl1pPr>
              <a:defRPr/>
            </a:lvl1pPr>
          </a:lstStyle>
          <a:p>
            <a:pPr>
              <a:defRPr/>
            </a:pPr>
            <a:fld id="{4C6FDBEA-11A9-4E2E-86BB-C53DE96D018C}" type="slidenum">
              <a:rPr lang="en-GB"/>
              <a:pPr>
                <a:defRPr/>
              </a:pPr>
              <a:t>‹#›</a:t>
            </a:fld>
            <a:endParaRPr lang="en-GB"/>
          </a:p>
        </p:txBody>
      </p:sp>
    </p:spTree>
    <p:extLst>
      <p:ext uri="{BB962C8B-B14F-4D97-AF65-F5344CB8AC3E}">
        <p14:creationId xmlns:p14="http://schemas.microsoft.com/office/powerpoint/2010/main" val="174889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712D4DA-FF55-2DEA-FFA8-78259ECEA015}"/>
              </a:ext>
            </a:extLst>
          </p:cNvPr>
          <p:cNvSpPr>
            <a:spLocks noGrp="1"/>
          </p:cNvSpPr>
          <p:nvPr>
            <p:ph type="dt" sz="half" idx="10"/>
          </p:nvPr>
        </p:nvSpPr>
        <p:spPr/>
        <p:txBody>
          <a:bodyPr/>
          <a:lstStyle>
            <a:lvl1pPr>
              <a:defRPr/>
            </a:lvl1pPr>
          </a:lstStyle>
          <a:p>
            <a:pPr>
              <a:defRPr/>
            </a:pPr>
            <a:fld id="{FDD93F15-B9FB-47ED-89F5-EC6FE5849EC5}" type="datetimeFigureOut">
              <a:rPr lang="en-GB"/>
              <a:pPr>
                <a:defRPr/>
              </a:pPr>
              <a:t>22/11/2022</a:t>
            </a:fld>
            <a:endParaRPr lang="en-GB"/>
          </a:p>
        </p:txBody>
      </p:sp>
      <p:sp>
        <p:nvSpPr>
          <p:cNvPr id="4" name="Footer Placeholder 4">
            <a:extLst>
              <a:ext uri="{FF2B5EF4-FFF2-40B4-BE49-F238E27FC236}">
                <a16:creationId xmlns:a16="http://schemas.microsoft.com/office/drawing/2014/main" id="{DA9DE58A-3C31-4F09-AC6E-EB4C2F78109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32F0152-8C88-8B42-753F-5D0DBEE28A1A}"/>
              </a:ext>
            </a:extLst>
          </p:cNvPr>
          <p:cNvSpPr>
            <a:spLocks noGrp="1"/>
          </p:cNvSpPr>
          <p:nvPr>
            <p:ph type="sldNum" sz="quarter" idx="12"/>
          </p:nvPr>
        </p:nvSpPr>
        <p:spPr/>
        <p:txBody>
          <a:bodyPr/>
          <a:lstStyle>
            <a:lvl1pPr>
              <a:defRPr/>
            </a:lvl1pPr>
          </a:lstStyle>
          <a:p>
            <a:pPr>
              <a:defRPr/>
            </a:pPr>
            <a:fld id="{77E96642-C0F4-486A-9325-E4D91EB39ABD}" type="slidenum">
              <a:rPr lang="en-GB"/>
              <a:pPr>
                <a:defRPr/>
              </a:pPr>
              <a:t>‹#›</a:t>
            </a:fld>
            <a:endParaRPr lang="en-GB"/>
          </a:p>
        </p:txBody>
      </p:sp>
    </p:spTree>
    <p:extLst>
      <p:ext uri="{BB962C8B-B14F-4D97-AF65-F5344CB8AC3E}">
        <p14:creationId xmlns:p14="http://schemas.microsoft.com/office/powerpoint/2010/main" val="3014354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BB7A4F-578F-91EB-A687-B0C4DC4FA366}"/>
              </a:ext>
            </a:extLst>
          </p:cNvPr>
          <p:cNvSpPr>
            <a:spLocks noGrp="1"/>
          </p:cNvSpPr>
          <p:nvPr>
            <p:ph type="dt" sz="half" idx="10"/>
          </p:nvPr>
        </p:nvSpPr>
        <p:spPr/>
        <p:txBody>
          <a:bodyPr/>
          <a:lstStyle>
            <a:lvl1pPr>
              <a:defRPr/>
            </a:lvl1pPr>
          </a:lstStyle>
          <a:p>
            <a:pPr>
              <a:defRPr/>
            </a:pPr>
            <a:fld id="{A61CF938-644B-4DFC-AF76-91FC14C0043E}" type="datetimeFigureOut">
              <a:rPr lang="en-GB"/>
              <a:pPr>
                <a:defRPr/>
              </a:pPr>
              <a:t>22/11/2022</a:t>
            </a:fld>
            <a:endParaRPr lang="en-GB"/>
          </a:p>
        </p:txBody>
      </p:sp>
      <p:sp>
        <p:nvSpPr>
          <p:cNvPr id="3" name="Footer Placeholder 4">
            <a:extLst>
              <a:ext uri="{FF2B5EF4-FFF2-40B4-BE49-F238E27FC236}">
                <a16:creationId xmlns:a16="http://schemas.microsoft.com/office/drawing/2014/main" id="{10E0CD3E-C105-000F-2F5E-DA86B1F5C75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B76630B8-F027-8822-EEC9-461918FACE0B}"/>
              </a:ext>
            </a:extLst>
          </p:cNvPr>
          <p:cNvSpPr>
            <a:spLocks noGrp="1"/>
          </p:cNvSpPr>
          <p:nvPr>
            <p:ph type="sldNum" sz="quarter" idx="12"/>
          </p:nvPr>
        </p:nvSpPr>
        <p:spPr/>
        <p:txBody>
          <a:bodyPr/>
          <a:lstStyle>
            <a:lvl1pPr>
              <a:defRPr/>
            </a:lvl1pPr>
          </a:lstStyle>
          <a:p>
            <a:pPr>
              <a:defRPr/>
            </a:pPr>
            <a:fld id="{40BF626A-2416-4C85-8E11-6EC617C44CC5}" type="slidenum">
              <a:rPr lang="en-GB"/>
              <a:pPr>
                <a:defRPr/>
              </a:pPr>
              <a:t>‹#›</a:t>
            </a:fld>
            <a:endParaRPr lang="en-GB"/>
          </a:p>
        </p:txBody>
      </p:sp>
    </p:spTree>
    <p:extLst>
      <p:ext uri="{BB962C8B-B14F-4D97-AF65-F5344CB8AC3E}">
        <p14:creationId xmlns:p14="http://schemas.microsoft.com/office/powerpoint/2010/main" val="45717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89515EC7-C5A6-7EE9-C86B-78B258A592DC}"/>
              </a:ext>
            </a:extLst>
          </p:cNvPr>
          <p:cNvSpPr>
            <a:spLocks noGrp="1"/>
          </p:cNvSpPr>
          <p:nvPr>
            <p:ph type="dt" sz="half" idx="10"/>
          </p:nvPr>
        </p:nvSpPr>
        <p:spPr/>
        <p:txBody>
          <a:bodyPr/>
          <a:lstStyle>
            <a:lvl1pPr>
              <a:defRPr/>
            </a:lvl1pPr>
          </a:lstStyle>
          <a:p>
            <a:pPr>
              <a:defRPr/>
            </a:pPr>
            <a:fld id="{F4A70B38-5850-4D16-BEC1-3054312410D6}" type="datetimeFigureOut">
              <a:rPr lang="en-GB"/>
              <a:pPr>
                <a:defRPr/>
              </a:pPr>
              <a:t>22/11/2022</a:t>
            </a:fld>
            <a:endParaRPr lang="en-GB"/>
          </a:p>
        </p:txBody>
      </p:sp>
      <p:sp>
        <p:nvSpPr>
          <p:cNvPr id="4" name="Footer Placeholder 4">
            <a:extLst>
              <a:ext uri="{FF2B5EF4-FFF2-40B4-BE49-F238E27FC236}">
                <a16:creationId xmlns:a16="http://schemas.microsoft.com/office/drawing/2014/main" id="{ED6B50A8-6BC1-9A93-5B51-789795A4AB8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16FF1E3E-79E9-6DC4-A8FF-AE6493C1812F}"/>
              </a:ext>
            </a:extLst>
          </p:cNvPr>
          <p:cNvSpPr>
            <a:spLocks noGrp="1"/>
          </p:cNvSpPr>
          <p:nvPr>
            <p:ph type="sldNum" sz="quarter" idx="12"/>
          </p:nvPr>
        </p:nvSpPr>
        <p:spPr/>
        <p:txBody>
          <a:bodyPr/>
          <a:lstStyle>
            <a:lvl1pPr>
              <a:defRPr/>
            </a:lvl1pPr>
          </a:lstStyle>
          <a:p>
            <a:pPr>
              <a:defRPr/>
            </a:pPr>
            <a:fld id="{F57CDB6C-1530-422B-8B06-7F8459309F41}" type="slidenum">
              <a:rPr lang="en-GB"/>
              <a:pPr>
                <a:defRPr/>
              </a:pPr>
              <a:t>‹#›</a:t>
            </a:fld>
            <a:endParaRPr lang="en-GB"/>
          </a:p>
        </p:txBody>
      </p:sp>
    </p:spTree>
    <p:extLst>
      <p:ext uri="{BB962C8B-B14F-4D97-AF65-F5344CB8AC3E}">
        <p14:creationId xmlns:p14="http://schemas.microsoft.com/office/powerpoint/2010/main" val="3770527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EBB88D5-8587-293A-38CA-F59BABA72DB1}"/>
              </a:ext>
            </a:extLst>
          </p:cNvPr>
          <p:cNvSpPr>
            <a:spLocks noGrp="1"/>
          </p:cNvSpPr>
          <p:nvPr>
            <p:ph type="dt" sz="half" idx="10"/>
          </p:nvPr>
        </p:nvSpPr>
        <p:spPr/>
        <p:txBody>
          <a:bodyPr/>
          <a:lstStyle>
            <a:lvl1pPr>
              <a:defRPr/>
            </a:lvl1pPr>
          </a:lstStyle>
          <a:p>
            <a:pPr>
              <a:defRPr/>
            </a:pPr>
            <a:fld id="{5A2DE5C8-E9F7-4627-9138-C064C2F53E9D}" type="datetimeFigureOut">
              <a:rPr lang="en-GB"/>
              <a:pPr>
                <a:defRPr/>
              </a:pPr>
              <a:t>22/11/2022</a:t>
            </a:fld>
            <a:endParaRPr lang="en-GB"/>
          </a:p>
        </p:txBody>
      </p:sp>
      <p:sp>
        <p:nvSpPr>
          <p:cNvPr id="6" name="Footer Placeholder 4">
            <a:extLst>
              <a:ext uri="{FF2B5EF4-FFF2-40B4-BE49-F238E27FC236}">
                <a16:creationId xmlns:a16="http://schemas.microsoft.com/office/drawing/2014/main" id="{D07F726F-4785-AD7E-6571-7AC65FE7C60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3CDE5D5-883B-BECA-8985-8E5CD1F62200}"/>
              </a:ext>
            </a:extLst>
          </p:cNvPr>
          <p:cNvSpPr>
            <a:spLocks noGrp="1"/>
          </p:cNvSpPr>
          <p:nvPr>
            <p:ph type="sldNum" sz="quarter" idx="12"/>
          </p:nvPr>
        </p:nvSpPr>
        <p:spPr/>
        <p:txBody>
          <a:bodyPr/>
          <a:lstStyle>
            <a:lvl1pPr>
              <a:defRPr/>
            </a:lvl1pPr>
          </a:lstStyle>
          <a:p>
            <a:pPr>
              <a:defRPr/>
            </a:pPr>
            <a:fld id="{E4FB3AF4-E2F9-4270-8DB2-F464D32CEBCB}" type="slidenum">
              <a:rPr lang="en-GB"/>
              <a:pPr>
                <a:defRPr/>
              </a:pPr>
              <a:t>‹#›</a:t>
            </a:fld>
            <a:endParaRPr lang="en-GB"/>
          </a:p>
        </p:txBody>
      </p:sp>
    </p:spTree>
    <p:extLst>
      <p:ext uri="{BB962C8B-B14F-4D97-AF65-F5344CB8AC3E}">
        <p14:creationId xmlns:p14="http://schemas.microsoft.com/office/powerpoint/2010/main" val="289679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94AB847-C285-01D8-802E-A9D9C291BBB5}"/>
              </a:ext>
            </a:extLst>
          </p:cNvPr>
          <p:cNvSpPr>
            <a:spLocks noGrp="1"/>
          </p:cNvSpPr>
          <p:nvPr>
            <p:ph type="dt" sz="half" idx="10"/>
          </p:nvPr>
        </p:nvSpPr>
        <p:spPr/>
        <p:txBody>
          <a:bodyPr/>
          <a:lstStyle>
            <a:lvl1pPr>
              <a:defRPr/>
            </a:lvl1pPr>
          </a:lstStyle>
          <a:p>
            <a:pPr>
              <a:defRPr/>
            </a:pPr>
            <a:fld id="{34F80AAE-2D57-4C6C-919A-A06BF0FEEC2E}" type="datetimeFigureOut">
              <a:rPr lang="en-GB"/>
              <a:pPr>
                <a:defRPr/>
              </a:pPr>
              <a:t>22/11/2022</a:t>
            </a:fld>
            <a:endParaRPr lang="en-GB"/>
          </a:p>
        </p:txBody>
      </p:sp>
      <p:sp>
        <p:nvSpPr>
          <p:cNvPr id="6" name="Footer Placeholder 4">
            <a:extLst>
              <a:ext uri="{FF2B5EF4-FFF2-40B4-BE49-F238E27FC236}">
                <a16:creationId xmlns:a16="http://schemas.microsoft.com/office/drawing/2014/main" id="{FBC81F20-99CD-17D9-BD0F-ADA94025599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B1E2A16-BC20-721B-280F-FC94749D1504}"/>
              </a:ext>
            </a:extLst>
          </p:cNvPr>
          <p:cNvSpPr>
            <a:spLocks noGrp="1"/>
          </p:cNvSpPr>
          <p:nvPr>
            <p:ph type="sldNum" sz="quarter" idx="12"/>
          </p:nvPr>
        </p:nvSpPr>
        <p:spPr/>
        <p:txBody>
          <a:bodyPr/>
          <a:lstStyle>
            <a:lvl1pPr>
              <a:defRPr/>
            </a:lvl1pPr>
          </a:lstStyle>
          <a:p>
            <a:pPr>
              <a:defRPr/>
            </a:pPr>
            <a:fld id="{8452CCC0-D86C-4740-B9C8-B095F0BA0F13}" type="slidenum">
              <a:rPr lang="en-GB"/>
              <a:pPr>
                <a:defRPr/>
              </a:pPr>
              <a:t>‹#›</a:t>
            </a:fld>
            <a:endParaRPr lang="en-GB"/>
          </a:p>
        </p:txBody>
      </p:sp>
    </p:spTree>
    <p:extLst>
      <p:ext uri="{BB962C8B-B14F-4D97-AF65-F5344CB8AC3E}">
        <p14:creationId xmlns:p14="http://schemas.microsoft.com/office/powerpoint/2010/main" val="4241836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9AC71-6F65-9EF5-3427-B5D449FDAA6D}"/>
              </a:ext>
            </a:extLst>
          </p:cNvPr>
          <p:cNvSpPr>
            <a:spLocks noGrp="1"/>
          </p:cNvSpPr>
          <p:nvPr>
            <p:ph type="dt" sz="half" idx="10"/>
          </p:nvPr>
        </p:nvSpPr>
        <p:spPr/>
        <p:txBody>
          <a:bodyPr/>
          <a:lstStyle>
            <a:lvl1pPr>
              <a:defRPr/>
            </a:lvl1pPr>
          </a:lstStyle>
          <a:p>
            <a:pPr>
              <a:defRPr/>
            </a:pPr>
            <a:fld id="{EC7F1429-A808-41B0-A427-CAB8450DE35C}" type="datetimeFigureOut">
              <a:rPr lang="en-GB"/>
              <a:pPr>
                <a:defRPr/>
              </a:pPr>
              <a:t>22/11/2022</a:t>
            </a:fld>
            <a:endParaRPr lang="en-GB"/>
          </a:p>
        </p:txBody>
      </p:sp>
      <p:sp>
        <p:nvSpPr>
          <p:cNvPr id="5" name="Footer Placeholder 4">
            <a:extLst>
              <a:ext uri="{FF2B5EF4-FFF2-40B4-BE49-F238E27FC236}">
                <a16:creationId xmlns:a16="http://schemas.microsoft.com/office/drawing/2014/main" id="{160E1C81-6A31-DEA0-7426-48F9470B3DF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9359041-D98A-3D37-E525-620D21B075E3}"/>
              </a:ext>
            </a:extLst>
          </p:cNvPr>
          <p:cNvSpPr>
            <a:spLocks noGrp="1"/>
          </p:cNvSpPr>
          <p:nvPr>
            <p:ph type="sldNum" sz="quarter" idx="12"/>
          </p:nvPr>
        </p:nvSpPr>
        <p:spPr/>
        <p:txBody>
          <a:bodyPr/>
          <a:lstStyle>
            <a:lvl1pPr>
              <a:defRPr/>
            </a:lvl1pPr>
          </a:lstStyle>
          <a:p>
            <a:pPr>
              <a:defRPr/>
            </a:pPr>
            <a:fld id="{6BFD0FF6-9899-42C0-9148-07FE5EE93786}" type="slidenum">
              <a:rPr lang="en-GB"/>
              <a:pPr>
                <a:defRPr/>
              </a:pPr>
              <a:t>‹#›</a:t>
            </a:fld>
            <a:endParaRPr lang="en-GB"/>
          </a:p>
        </p:txBody>
      </p:sp>
    </p:spTree>
    <p:extLst>
      <p:ext uri="{BB962C8B-B14F-4D97-AF65-F5344CB8AC3E}">
        <p14:creationId xmlns:p14="http://schemas.microsoft.com/office/powerpoint/2010/main" val="3119849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2870C6-5B28-1227-3250-9CFF32BEA7C4}"/>
              </a:ext>
            </a:extLst>
          </p:cNvPr>
          <p:cNvSpPr>
            <a:spLocks noGrp="1"/>
          </p:cNvSpPr>
          <p:nvPr>
            <p:ph type="dt" sz="half" idx="10"/>
          </p:nvPr>
        </p:nvSpPr>
        <p:spPr/>
        <p:txBody>
          <a:bodyPr/>
          <a:lstStyle>
            <a:lvl1pPr>
              <a:defRPr/>
            </a:lvl1pPr>
          </a:lstStyle>
          <a:p>
            <a:pPr>
              <a:defRPr/>
            </a:pPr>
            <a:fld id="{46ACD422-983F-492E-9DB5-629877B11373}" type="datetimeFigureOut">
              <a:rPr lang="en-GB"/>
              <a:pPr>
                <a:defRPr/>
              </a:pPr>
              <a:t>22/11/2022</a:t>
            </a:fld>
            <a:endParaRPr lang="en-GB"/>
          </a:p>
        </p:txBody>
      </p:sp>
      <p:sp>
        <p:nvSpPr>
          <p:cNvPr id="5" name="Footer Placeholder 4">
            <a:extLst>
              <a:ext uri="{FF2B5EF4-FFF2-40B4-BE49-F238E27FC236}">
                <a16:creationId xmlns:a16="http://schemas.microsoft.com/office/drawing/2014/main" id="{7AF11AE1-4E0D-BD9D-161E-42105066C75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11F1AEE-A4CF-6049-8A5D-352C00025397}"/>
              </a:ext>
            </a:extLst>
          </p:cNvPr>
          <p:cNvSpPr>
            <a:spLocks noGrp="1"/>
          </p:cNvSpPr>
          <p:nvPr>
            <p:ph type="sldNum" sz="quarter" idx="12"/>
          </p:nvPr>
        </p:nvSpPr>
        <p:spPr/>
        <p:txBody>
          <a:bodyPr/>
          <a:lstStyle>
            <a:lvl1pPr>
              <a:defRPr/>
            </a:lvl1pPr>
          </a:lstStyle>
          <a:p>
            <a:pPr>
              <a:defRPr/>
            </a:pPr>
            <a:fld id="{53371F39-AF59-4B9D-930F-B7379FB272A9}" type="slidenum">
              <a:rPr lang="en-GB"/>
              <a:pPr>
                <a:defRPr/>
              </a:pPr>
              <a:t>‹#›</a:t>
            </a:fld>
            <a:endParaRPr lang="en-GB"/>
          </a:p>
        </p:txBody>
      </p:sp>
    </p:spTree>
    <p:extLst>
      <p:ext uri="{BB962C8B-B14F-4D97-AF65-F5344CB8AC3E}">
        <p14:creationId xmlns:p14="http://schemas.microsoft.com/office/powerpoint/2010/main" val="1419843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3" name="Picture 6" descr="A picture containing indoor, table, small, sitting&#10;&#10;Description automatically generated">
            <a:extLst>
              <a:ext uri="{FF2B5EF4-FFF2-40B4-BE49-F238E27FC236}">
                <a16:creationId xmlns:a16="http://schemas.microsoft.com/office/drawing/2014/main" id="{531A41F2-BCF0-7C54-5079-45A48EAD13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62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A picture containing indoor, table, small, sitting&#10;&#10;Description automatically generated">
            <a:extLst>
              <a:ext uri="{FF2B5EF4-FFF2-40B4-BE49-F238E27FC236}">
                <a16:creationId xmlns:a16="http://schemas.microsoft.com/office/drawing/2014/main" id="{58304AD3-D401-7DFF-D827-89B31EFC77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6213" y="0"/>
            <a:ext cx="185578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close up of a logo&#10;&#10;Description automatically generated">
            <a:extLst>
              <a:ext uri="{FF2B5EF4-FFF2-40B4-BE49-F238E27FC236}">
                <a16:creationId xmlns:a16="http://schemas.microsoft.com/office/drawing/2014/main" id="{08BB7D85-8331-6118-15FC-812322D43B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96431" y="2988467"/>
            <a:ext cx="3867665" cy="881066"/>
          </a:xfrm>
          <a:prstGeom prst="rect">
            <a:avLst/>
          </a:prstGeom>
        </p:spPr>
        <p:txBody>
          <a:bodyPr/>
          <a:lstStyle>
            <a:lvl1pPr>
              <a:defRPr sz="5400" b="1" i="0">
                <a:solidFill>
                  <a:srgbClr val="48A696"/>
                </a:solidFill>
                <a:latin typeface="Dosis SemiBold" panose="02010503020202060003" pitchFamily="2" charset="77"/>
              </a:defRPr>
            </a:lvl1pPr>
          </a:lstStyle>
          <a:p>
            <a:r>
              <a:rPr lang="en-US"/>
              <a:t>Click to edit Master title style</a:t>
            </a:r>
          </a:p>
        </p:txBody>
      </p:sp>
    </p:spTree>
    <p:extLst>
      <p:ext uri="{BB962C8B-B14F-4D97-AF65-F5344CB8AC3E}">
        <p14:creationId xmlns:p14="http://schemas.microsoft.com/office/powerpoint/2010/main" val="175882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A7E510-AF01-D4AF-D324-70AF1CA8E2DA}"/>
              </a:ext>
            </a:extLst>
          </p:cNvPr>
          <p:cNvSpPr>
            <a:spLocks noGrp="1"/>
          </p:cNvSpPr>
          <p:nvPr>
            <p:ph type="dt" sz="half" idx="10"/>
          </p:nvPr>
        </p:nvSpPr>
        <p:spPr/>
        <p:txBody>
          <a:bodyPr/>
          <a:lstStyle>
            <a:lvl1pPr>
              <a:defRPr/>
            </a:lvl1pPr>
          </a:lstStyle>
          <a:p>
            <a:pPr>
              <a:defRPr/>
            </a:pPr>
            <a:fld id="{3C42E1EF-F36B-46AD-916F-ED1C896BF999}" type="datetimeFigureOut">
              <a:rPr lang="en-GB"/>
              <a:pPr>
                <a:defRPr/>
              </a:pPr>
              <a:t>22/11/2022</a:t>
            </a:fld>
            <a:endParaRPr lang="en-GB"/>
          </a:p>
        </p:txBody>
      </p:sp>
      <p:sp>
        <p:nvSpPr>
          <p:cNvPr id="5" name="Footer Placeholder 4">
            <a:extLst>
              <a:ext uri="{FF2B5EF4-FFF2-40B4-BE49-F238E27FC236}">
                <a16:creationId xmlns:a16="http://schemas.microsoft.com/office/drawing/2014/main" id="{1BA64860-378D-4CAC-EE86-491D2297D66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72A0F9C-EC89-8FF9-7CD0-0149847532AF}"/>
              </a:ext>
            </a:extLst>
          </p:cNvPr>
          <p:cNvSpPr>
            <a:spLocks noGrp="1"/>
          </p:cNvSpPr>
          <p:nvPr>
            <p:ph type="sldNum" sz="quarter" idx="12"/>
          </p:nvPr>
        </p:nvSpPr>
        <p:spPr/>
        <p:txBody>
          <a:bodyPr/>
          <a:lstStyle>
            <a:lvl1pPr>
              <a:defRPr/>
            </a:lvl1pPr>
          </a:lstStyle>
          <a:p>
            <a:pPr>
              <a:defRPr/>
            </a:pPr>
            <a:fld id="{74803935-2DEF-4E50-BCB6-6FF2CB9B84C2}" type="slidenum">
              <a:rPr lang="en-GB"/>
              <a:pPr>
                <a:defRPr/>
              </a:pPr>
              <a:t>‹#›</a:t>
            </a:fld>
            <a:endParaRPr lang="en-GB"/>
          </a:p>
        </p:txBody>
      </p:sp>
    </p:spTree>
    <p:extLst>
      <p:ext uri="{BB962C8B-B14F-4D97-AF65-F5344CB8AC3E}">
        <p14:creationId xmlns:p14="http://schemas.microsoft.com/office/powerpoint/2010/main" val="1653174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84FF19-01AF-B29B-0E79-F25C302BDA09}"/>
              </a:ext>
            </a:extLst>
          </p:cNvPr>
          <p:cNvSpPr>
            <a:spLocks noGrp="1"/>
          </p:cNvSpPr>
          <p:nvPr>
            <p:ph type="dt" sz="half" idx="10"/>
          </p:nvPr>
        </p:nvSpPr>
        <p:spPr/>
        <p:txBody>
          <a:bodyPr/>
          <a:lstStyle>
            <a:lvl1pPr>
              <a:defRPr/>
            </a:lvl1pPr>
          </a:lstStyle>
          <a:p>
            <a:pPr>
              <a:defRPr/>
            </a:pPr>
            <a:fld id="{8261BDF0-D0BD-498C-BF19-ADC0063B6B0B}" type="datetimeFigureOut">
              <a:rPr lang="en-GB"/>
              <a:pPr>
                <a:defRPr/>
              </a:pPr>
              <a:t>22/11/2022</a:t>
            </a:fld>
            <a:endParaRPr lang="en-GB"/>
          </a:p>
        </p:txBody>
      </p:sp>
      <p:sp>
        <p:nvSpPr>
          <p:cNvPr id="5" name="Footer Placeholder 4">
            <a:extLst>
              <a:ext uri="{FF2B5EF4-FFF2-40B4-BE49-F238E27FC236}">
                <a16:creationId xmlns:a16="http://schemas.microsoft.com/office/drawing/2014/main" id="{32ED8A95-118A-A289-968C-9586F0EEAF8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DBCBC13-003C-F59C-2FFF-E83CA6CFCC94}"/>
              </a:ext>
            </a:extLst>
          </p:cNvPr>
          <p:cNvSpPr>
            <a:spLocks noGrp="1"/>
          </p:cNvSpPr>
          <p:nvPr>
            <p:ph type="sldNum" sz="quarter" idx="12"/>
          </p:nvPr>
        </p:nvSpPr>
        <p:spPr/>
        <p:txBody>
          <a:bodyPr/>
          <a:lstStyle>
            <a:lvl1pPr>
              <a:defRPr/>
            </a:lvl1pPr>
          </a:lstStyle>
          <a:p>
            <a:pPr>
              <a:defRPr/>
            </a:pPr>
            <a:fld id="{748D4DC3-59CF-49B1-AB03-5D15B8247EDD}" type="slidenum">
              <a:rPr lang="en-GB"/>
              <a:pPr>
                <a:defRPr/>
              </a:pPr>
              <a:t>‹#›</a:t>
            </a:fld>
            <a:endParaRPr lang="en-GB"/>
          </a:p>
        </p:txBody>
      </p:sp>
    </p:spTree>
    <p:extLst>
      <p:ext uri="{BB962C8B-B14F-4D97-AF65-F5344CB8AC3E}">
        <p14:creationId xmlns:p14="http://schemas.microsoft.com/office/powerpoint/2010/main" val="153731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B4B55-BC5A-823B-1302-FADE42D6AF07}"/>
              </a:ext>
            </a:extLst>
          </p:cNvPr>
          <p:cNvSpPr>
            <a:spLocks noGrp="1"/>
          </p:cNvSpPr>
          <p:nvPr>
            <p:ph type="dt" sz="half" idx="10"/>
          </p:nvPr>
        </p:nvSpPr>
        <p:spPr/>
        <p:txBody>
          <a:bodyPr/>
          <a:lstStyle>
            <a:lvl1pPr>
              <a:defRPr/>
            </a:lvl1pPr>
          </a:lstStyle>
          <a:p>
            <a:pPr>
              <a:defRPr/>
            </a:pPr>
            <a:fld id="{D7469ACF-64E0-4188-85B6-E1D289333154}" type="datetimeFigureOut">
              <a:rPr lang="en-GB"/>
              <a:pPr>
                <a:defRPr/>
              </a:pPr>
              <a:t>22/11/2022</a:t>
            </a:fld>
            <a:endParaRPr lang="en-GB"/>
          </a:p>
        </p:txBody>
      </p:sp>
      <p:sp>
        <p:nvSpPr>
          <p:cNvPr id="5" name="Footer Placeholder 4">
            <a:extLst>
              <a:ext uri="{FF2B5EF4-FFF2-40B4-BE49-F238E27FC236}">
                <a16:creationId xmlns:a16="http://schemas.microsoft.com/office/drawing/2014/main" id="{FD4BADAD-32DD-AD04-DC58-0C11FF289AB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EABF5CF-7276-01E9-C310-AEB06720EC51}"/>
              </a:ext>
            </a:extLst>
          </p:cNvPr>
          <p:cNvSpPr>
            <a:spLocks noGrp="1"/>
          </p:cNvSpPr>
          <p:nvPr>
            <p:ph type="sldNum" sz="quarter" idx="12"/>
          </p:nvPr>
        </p:nvSpPr>
        <p:spPr/>
        <p:txBody>
          <a:bodyPr/>
          <a:lstStyle>
            <a:lvl1pPr>
              <a:defRPr/>
            </a:lvl1pPr>
          </a:lstStyle>
          <a:p>
            <a:pPr>
              <a:defRPr/>
            </a:pPr>
            <a:fld id="{3D12AAE5-DD59-4BCB-9A59-A49806991BE3}" type="slidenum">
              <a:rPr lang="en-GB"/>
              <a:pPr>
                <a:defRPr/>
              </a:pPr>
              <a:t>‹#›</a:t>
            </a:fld>
            <a:endParaRPr lang="en-GB"/>
          </a:p>
        </p:txBody>
      </p:sp>
    </p:spTree>
    <p:extLst>
      <p:ext uri="{BB962C8B-B14F-4D97-AF65-F5344CB8AC3E}">
        <p14:creationId xmlns:p14="http://schemas.microsoft.com/office/powerpoint/2010/main" val="73675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F9430AA-8AA6-0FBA-EFA0-AC68708B32E4}"/>
              </a:ext>
            </a:extLst>
          </p:cNvPr>
          <p:cNvSpPr>
            <a:spLocks noGrp="1"/>
          </p:cNvSpPr>
          <p:nvPr>
            <p:ph type="dt" sz="half" idx="10"/>
          </p:nvPr>
        </p:nvSpPr>
        <p:spPr/>
        <p:txBody>
          <a:bodyPr/>
          <a:lstStyle>
            <a:lvl1pPr>
              <a:defRPr/>
            </a:lvl1pPr>
          </a:lstStyle>
          <a:p>
            <a:pPr>
              <a:defRPr/>
            </a:pPr>
            <a:fld id="{300E2F7D-C745-4F5B-963C-96B23A7415AE}" type="datetimeFigureOut">
              <a:rPr lang="en-GB"/>
              <a:pPr>
                <a:defRPr/>
              </a:pPr>
              <a:t>22/11/2022</a:t>
            </a:fld>
            <a:endParaRPr lang="en-GB"/>
          </a:p>
        </p:txBody>
      </p:sp>
      <p:sp>
        <p:nvSpPr>
          <p:cNvPr id="6" name="Footer Placeholder 4">
            <a:extLst>
              <a:ext uri="{FF2B5EF4-FFF2-40B4-BE49-F238E27FC236}">
                <a16:creationId xmlns:a16="http://schemas.microsoft.com/office/drawing/2014/main" id="{9DD60B73-49DB-00AB-5CB2-728F65D526D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0142F53-97C5-BE62-D7DA-0AC04290AC27}"/>
              </a:ext>
            </a:extLst>
          </p:cNvPr>
          <p:cNvSpPr>
            <a:spLocks noGrp="1"/>
          </p:cNvSpPr>
          <p:nvPr>
            <p:ph type="sldNum" sz="quarter" idx="12"/>
          </p:nvPr>
        </p:nvSpPr>
        <p:spPr/>
        <p:txBody>
          <a:bodyPr/>
          <a:lstStyle>
            <a:lvl1pPr>
              <a:defRPr/>
            </a:lvl1pPr>
          </a:lstStyle>
          <a:p>
            <a:pPr>
              <a:defRPr/>
            </a:pPr>
            <a:fld id="{933472F5-C316-4A78-8CB2-B2E02147AD8C}" type="slidenum">
              <a:rPr lang="en-GB"/>
              <a:pPr>
                <a:defRPr/>
              </a:pPr>
              <a:t>‹#›</a:t>
            </a:fld>
            <a:endParaRPr lang="en-GB"/>
          </a:p>
        </p:txBody>
      </p:sp>
    </p:spTree>
    <p:extLst>
      <p:ext uri="{BB962C8B-B14F-4D97-AF65-F5344CB8AC3E}">
        <p14:creationId xmlns:p14="http://schemas.microsoft.com/office/powerpoint/2010/main" val="3992303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87229816-227B-CEE7-28FD-1871CA27D342}"/>
              </a:ext>
            </a:extLst>
          </p:cNvPr>
          <p:cNvSpPr>
            <a:spLocks noGrp="1"/>
          </p:cNvSpPr>
          <p:nvPr>
            <p:ph type="dt" sz="half" idx="10"/>
          </p:nvPr>
        </p:nvSpPr>
        <p:spPr/>
        <p:txBody>
          <a:bodyPr/>
          <a:lstStyle>
            <a:lvl1pPr>
              <a:defRPr/>
            </a:lvl1pPr>
          </a:lstStyle>
          <a:p>
            <a:pPr>
              <a:defRPr/>
            </a:pPr>
            <a:fld id="{E8FE06AA-FD9D-4EDF-96EA-66288F8F5700}" type="datetimeFigureOut">
              <a:rPr lang="en-GB"/>
              <a:pPr>
                <a:defRPr/>
              </a:pPr>
              <a:t>22/11/2022</a:t>
            </a:fld>
            <a:endParaRPr lang="en-GB"/>
          </a:p>
        </p:txBody>
      </p:sp>
      <p:sp>
        <p:nvSpPr>
          <p:cNvPr id="8" name="Footer Placeholder 4">
            <a:extLst>
              <a:ext uri="{FF2B5EF4-FFF2-40B4-BE49-F238E27FC236}">
                <a16:creationId xmlns:a16="http://schemas.microsoft.com/office/drawing/2014/main" id="{CF18DF6C-80D4-31CD-13C3-F69EC150A36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2EDF70B-31DC-9273-BF69-CBE3BA10300A}"/>
              </a:ext>
            </a:extLst>
          </p:cNvPr>
          <p:cNvSpPr>
            <a:spLocks noGrp="1"/>
          </p:cNvSpPr>
          <p:nvPr>
            <p:ph type="sldNum" sz="quarter" idx="12"/>
          </p:nvPr>
        </p:nvSpPr>
        <p:spPr/>
        <p:txBody>
          <a:bodyPr/>
          <a:lstStyle>
            <a:lvl1pPr>
              <a:defRPr/>
            </a:lvl1pPr>
          </a:lstStyle>
          <a:p>
            <a:pPr>
              <a:defRPr/>
            </a:pPr>
            <a:fld id="{43445CD4-10D1-4E34-B4AB-9DFDB01AC470}" type="slidenum">
              <a:rPr lang="en-GB"/>
              <a:pPr>
                <a:defRPr/>
              </a:pPr>
              <a:t>‹#›</a:t>
            </a:fld>
            <a:endParaRPr lang="en-GB"/>
          </a:p>
        </p:txBody>
      </p:sp>
    </p:spTree>
    <p:extLst>
      <p:ext uri="{BB962C8B-B14F-4D97-AF65-F5344CB8AC3E}">
        <p14:creationId xmlns:p14="http://schemas.microsoft.com/office/powerpoint/2010/main" val="257429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091EA7-CEBA-DAA3-4639-4C42D0D9B78F}"/>
              </a:ext>
            </a:extLst>
          </p:cNvPr>
          <p:cNvSpPr>
            <a:spLocks noGrp="1"/>
          </p:cNvSpPr>
          <p:nvPr>
            <p:ph type="dt" sz="half" idx="10"/>
          </p:nvPr>
        </p:nvSpPr>
        <p:spPr/>
        <p:txBody>
          <a:bodyPr/>
          <a:lstStyle>
            <a:lvl1pPr>
              <a:defRPr/>
            </a:lvl1pPr>
          </a:lstStyle>
          <a:p>
            <a:pPr>
              <a:defRPr/>
            </a:pPr>
            <a:fld id="{3E86F3C1-2E4E-49B9-862D-D1B11BB0C533}" type="datetimeFigureOut">
              <a:rPr lang="en-GB"/>
              <a:pPr>
                <a:defRPr/>
              </a:pPr>
              <a:t>22/11/2022</a:t>
            </a:fld>
            <a:endParaRPr lang="en-GB"/>
          </a:p>
        </p:txBody>
      </p:sp>
      <p:sp>
        <p:nvSpPr>
          <p:cNvPr id="3" name="Footer Placeholder 4">
            <a:extLst>
              <a:ext uri="{FF2B5EF4-FFF2-40B4-BE49-F238E27FC236}">
                <a16:creationId xmlns:a16="http://schemas.microsoft.com/office/drawing/2014/main" id="{DA07F65B-829A-A78B-614A-3D29898E0104}"/>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6A76089-29AD-8A6C-2994-454EA7162DA7}"/>
              </a:ext>
            </a:extLst>
          </p:cNvPr>
          <p:cNvSpPr>
            <a:spLocks noGrp="1"/>
          </p:cNvSpPr>
          <p:nvPr>
            <p:ph type="sldNum" sz="quarter" idx="12"/>
          </p:nvPr>
        </p:nvSpPr>
        <p:spPr/>
        <p:txBody>
          <a:bodyPr/>
          <a:lstStyle>
            <a:lvl1pPr>
              <a:defRPr/>
            </a:lvl1pPr>
          </a:lstStyle>
          <a:p>
            <a:pPr>
              <a:defRPr/>
            </a:pPr>
            <a:fld id="{37B7D3DE-D856-4D0E-86B2-AF2FA4DBFA0B}" type="slidenum">
              <a:rPr lang="en-GB"/>
              <a:pPr>
                <a:defRPr/>
              </a:pPr>
              <a:t>‹#›</a:t>
            </a:fld>
            <a:endParaRPr lang="en-GB"/>
          </a:p>
        </p:txBody>
      </p:sp>
    </p:spTree>
    <p:extLst>
      <p:ext uri="{BB962C8B-B14F-4D97-AF65-F5344CB8AC3E}">
        <p14:creationId xmlns:p14="http://schemas.microsoft.com/office/powerpoint/2010/main" val="1672122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63E0A19-F2C0-A02B-2E21-F50B739A216B}"/>
              </a:ext>
            </a:extLst>
          </p:cNvPr>
          <p:cNvSpPr>
            <a:spLocks noGrp="1"/>
          </p:cNvSpPr>
          <p:nvPr>
            <p:ph type="dt" sz="half" idx="10"/>
          </p:nvPr>
        </p:nvSpPr>
        <p:spPr/>
        <p:txBody>
          <a:bodyPr/>
          <a:lstStyle>
            <a:lvl1pPr>
              <a:defRPr/>
            </a:lvl1pPr>
          </a:lstStyle>
          <a:p>
            <a:pPr>
              <a:defRPr/>
            </a:pPr>
            <a:fld id="{B4CBFC8F-AF38-4144-B474-432970430FA4}" type="datetimeFigureOut">
              <a:rPr lang="en-GB"/>
              <a:pPr>
                <a:defRPr/>
              </a:pPr>
              <a:t>22/11/2022</a:t>
            </a:fld>
            <a:endParaRPr lang="en-GB"/>
          </a:p>
        </p:txBody>
      </p:sp>
      <p:sp>
        <p:nvSpPr>
          <p:cNvPr id="4" name="Footer Placeholder 4">
            <a:extLst>
              <a:ext uri="{FF2B5EF4-FFF2-40B4-BE49-F238E27FC236}">
                <a16:creationId xmlns:a16="http://schemas.microsoft.com/office/drawing/2014/main" id="{26D1FB65-EA85-C3EB-BDAD-F9FB6881BF3E}"/>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D5BAA0C-45E9-1AC5-97F6-98935A54816E}"/>
              </a:ext>
            </a:extLst>
          </p:cNvPr>
          <p:cNvSpPr>
            <a:spLocks noGrp="1"/>
          </p:cNvSpPr>
          <p:nvPr>
            <p:ph type="sldNum" sz="quarter" idx="12"/>
          </p:nvPr>
        </p:nvSpPr>
        <p:spPr/>
        <p:txBody>
          <a:bodyPr/>
          <a:lstStyle>
            <a:lvl1pPr>
              <a:defRPr/>
            </a:lvl1pPr>
          </a:lstStyle>
          <a:p>
            <a:pPr>
              <a:defRPr/>
            </a:pPr>
            <a:fld id="{DA2454E1-1E36-47D0-BF68-645C1775A03E}" type="slidenum">
              <a:rPr lang="en-GB"/>
              <a:pPr>
                <a:defRPr/>
              </a:pPr>
              <a:t>‹#›</a:t>
            </a:fld>
            <a:endParaRPr lang="en-GB"/>
          </a:p>
        </p:txBody>
      </p:sp>
    </p:spTree>
    <p:extLst>
      <p:ext uri="{BB962C8B-B14F-4D97-AF65-F5344CB8AC3E}">
        <p14:creationId xmlns:p14="http://schemas.microsoft.com/office/powerpoint/2010/main" val="2221662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2D1259F-2788-9114-3D0B-AF1BBACDDDD0}"/>
              </a:ext>
            </a:extLst>
          </p:cNvPr>
          <p:cNvSpPr>
            <a:spLocks noGrp="1"/>
          </p:cNvSpPr>
          <p:nvPr>
            <p:ph type="dt" sz="half" idx="10"/>
          </p:nvPr>
        </p:nvSpPr>
        <p:spPr/>
        <p:txBody>
          <a:bodyPr/>
          <a:lstStyle>
            <a:lvl1pPr>
              <a:defRPr/>
            </a:lvl1pPr>
          </a:lstStyle>
          <a:p>
            <a:pPr>
              <a:defRPr/>
            </a:pPr>
            <a:fld id="{D7523EF6-D0C9-491F-85B8-EB5E511B6B54}" type="datetimeFigureOut">
              <a:rPr lang="en-GB"/>
              <a:pPr>
                <a:defRPr/>
              </a:pPr>
              <a:t>22/11/2022</a:t>
            </a:fld>
            <a:endParaRPr lang="en-GB"/>
          </a:p>
        </p:txBody>
      </p:sp>
      <p:sp>
        <p:nvSpPr>
          <p:cNvPr id="3" name="Footer Placeholder 4">
            <a:extLst>
              <a:ext uri="{FF2B5EF4-FFF2-40B4-BE49-F238E27FC236}">
                <a16:creationId xmlns:a16="http://schemas.microsoft.com/office/drawing/2014/main" id="{DF7C0D39-F179-B4A7-9904-4DC6D5DAA4E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7224166-4FD6-B993-7657-35DEEC6CC317}"/>
              </a:ext>
            </a:extLst>
          </p:cNvPr>
          <p:cNvSpPr>
            <a:spLocks noGrp="1"/>
          </p:cNvSpPr>
          <p:nvPr>
            <p:ph type="sldNum" sz="quarter" idx="12"/>
          </p:nvPr>
        </p:nvSpPr>
        <p:spPr/>
        <p:txBody>
          <a:bodyPr/>
          <a:lstStyle>
            <a:lvl1pPr>
              <a:defRPr/>
            </a:lvl1pPr>
          </a:lstStyle>
          <a:p>
            <a:pPr>
              <a:defRPr/>
            </a:pPr>
            <a:fld id="{7EEFF0B3-BA7A-4B1D-BFEF-94C0BF37EB4B}" type="slidenum">
              <a:rPr lang="en-GB"/>
              <a:pPr>
                <a:defRPr/>
              </a:pPr>
              <a:t>‹#›</a:t>
            </a:fld>
            <a:endParaRPr lang="en-GB"/>
          </a:p>
        </p:txBody>
      </p:sp>
    </p:spTree>
    <p:extLst>
      <p:ext uri="{BB962C8B-B14F-4D97-AF65-F5344CB8AC3E}">
        <p14:creationId xmlns:p14="http://schemas.microsoft.com/office/powerpoint/2010/main" val="2060286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CCBEA83-C48D-8688-AC8D-B1D0373781B6}"/>
              </a:ext>
            </a:extLst>
          </p:cNvPr>
          <p:cNvSpPr>
            <a:spLocks noGrp="1"/>
          </p:cNvSpPr>
          <p:nvPr>
            <p:ph type="dt" sz="half" idx="10"/>
          </p:nvPr>
        </p:nvSpPr>
        <p:spPr/>
        <p:txBody>
          <a:bodyPr/>
          <a:lstStyle>
            <a:lvl1pPr>
              <a:defRPr/>
            </a:lvl1pPr>
          </a:lstStyle>
          <a:p>
            <a:pPr>
              <a:defRPr/>
            </a:pPr>
            <a:fld id="{9AC324B3-3774-4225-A0A2-E5EC6F45EF81}" type="datetimeFigureOut">
              <a:rPr lang="en-GB"/>
              <a:pPr>
                <a:defRPr/>
              </a:pPr>
              <a:t>22/11/2022</a:t>
            </a:fld>
            <a:endParaRPr lang="en-GB"/>
          </a:p>
        </p:txBody>
      </p:sp>
      <p:sp>
        <p:nvSpPr>
          <p:cNvPr id="6" name="Footer Placeholder 4">
            <a:extLst>
              <a:ext uri="{FF2B5EF4-FFF2-40B4-BE49-F238E27FC236}">
                <a16:creationId xmlns:a16="http://schemas.microsoft.com/office/drawing/2014/main" id="{D44DC1EF-E70C-4F88-C332-BBDEA7D63A8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59D2FFC-DE37-9EEB-1DFF-86ED2112FF79}"/>
              </a:ext>
            </a:extLst>
          </p:cNvPr>
          <p:cNvSpPr>
            <a:spLocks noGrp="1"/>
          </p:cNvSpPr>
          <p:nvPr>
            <p:ph type="sldNum" sz="quarter" idx="12"/>
          </p:nvPr>
        </p:nvSpPr>
        <p:spPr/>
        <p:txBody>
          <a:bodyPr/>
          <a:lstStyle>
            <a:lvl1pPr>
              <a:defRPr/>
            </a:lvl1pPr>
          </a:lstStyle>
          <a:p>
            <a:pPr>
              <a:defRPr/>
            </a:pPr>
            <a:fld id="{A576994E-CF25-432B-8DA8-B3A2BAD0DED4}" type="slidenum">
              <a:rPr lang="en-GB"/>
              <a:pPr>
                <a:defRPr/>
              </a:pPr>
              <a:t>‹#›</a:t>
            </a:fld>
            <a:endParaRPr lang="en-GB"/>
          </a:p>
        </p:txBody>
      </p:sp>
    </p:spTree>
    <p:extLst>
      <p:ext uri="{BB962C8B-B14F-4D97-AF65-F5344CB8AC3E}">
        <p14:creationId xmlns:p14="http://schemas.microsoft.com/office/powerpoint/2010/main" val="3872236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6D1DA25-DA1E-6FB4-3300-1681F5E02AF4}"/>
              </a:ext>
            </a:extLst>
          </p:cNvPr>
          <p:cNvSpPr>
            <a:spLocks noGrp="1"/>
          </p:cNvSpPr>
          <p:nvPr>
            <p:ph type="dt" sz="half" idx="10"/>
          </p:nvPr>
        </p:nvSpPr>
        <p:spPr/>
        <p:txBody>
          <a:bodyPr/>
          <a:lstStyle>
            <a:lvl1pPr>
              <a:defRPr/>
            </a:lvl1pPr>
          </a:lstStyle>
          <a:p>
            <a:pPr>
              <a:defRPr/>
            </a:pPr>
            <a:fld id="{5084EC33-8C0E-4F9E-8F02-453B0544F2C3}" type="datetimeFigureOut">
              <a:rPr lang="en-GB"/>
              <a:pPr>
                <a:defRPr/>
              </a:pPr>
              <a:t>22/11/2022</a:t>
            </a:fld>
            <a:endParaRPr lang="en-GB"/>
          </a:p>
        </p:txBody>
      </p:sp>
      <p:sp>
        <p:nvSpPr>
          <p:cNvPr id="6" name="Footer Placeholder 4">
            <a:extLst>
              <a:ext uri="{FF2B5EF4-FFF2-40B4-BE49-F238E27FC236}">
                <a16:creationId xmlns:a16="http://schemas.microsoft.com/office/drawing/2014/main" id="{DA659455-5CC6-5836-7164-230B1678664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6EA4273-F053-1980-634A-DA67D7122F26}"/>
              </a:ext>
            </a:extLst>
          </p:cNvPr>
          <p:cNvSpPr>
            <a:spLocks noGrp="1"/>
          </p:cNvSpPr>
          <p:nvPr>
            <p:ph type="sldNum" sz="quarter" idx="12"/>
          </p:nvPr>
        </p:nvSpPr>
        <p:spPr/>
        <p:txBody>
          <a:bodyPr/>
          <a:lstStyle>
            <a:lvl1pPr>
              <a:defRPr/>
            </a:lvl1pPr>
          </a:lstStyle>
          <a:p>
            <a:pPr>
              <a:defRPr/>
            </a:pPr>
            <a:fld id="{1F418A35-11AB-42BD-9538-F0B1A1FB5196}" type="slidenum">
              <a:rPr lang="en-GB"/>
              <a:pPr>
                <a:defRPr/>
              </a:pPr>
              <a:t>‹#›</a:t>
            </a:fld>
            <a:endParaRPr lang="en-GB"/>
          </a:p>
        </p:txBody>
      </p:sp>
    </p:spTree>
    <p:extLst>
      <p:ext uri="{BB962C8B-B14F-4D97-AF65-F5344CB8AC3E}">
        <p14:creationId xmlns:p14="http://schemas.microsoft.com/office/powerpoint/2010/main" val="18883894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C4FBF7-55C7-CC9B-6062-62F1F2F51738}"/>
              </a:ext>
            </a:extLst>
          </p:cNvPr>
          <p:cNvSpPr>
            <a:spLocks noGrp="1"/>
          </p:cNvSpPr>
          <p:nvPr>
            <p:ph type="dt" sz="half" idx="10"/>
          </p:nvPr>
        </p:nvSpPr>
        <p:spPr/>
        <p:txBody>
          <a:bodyPr/>
          <a:lstStyle>
            <a:lvl1pPr>
              <a:defRPr/>
            </a:lvl1pPr>
          </a:lstStyle>
          <a:p>
            <a:pPr>
              <a:defRPr/>
            </a:pPr>
            <a:fld id="{99CCA462-D90F-4C99-90D4-DC89DD986A3E}" type="datetimeFigureOut">
              <a:rPr lang="en-GB"/>
              <a:pPr>
                <a:defRPr/>
              </a:pPr>
              <a:t>22/11/2022</a:t>
            </a:fld>
            <a:endParaRPr lang="en-GB"/>
          </a:p>
        </p:txBody>
      </p:sp>
      <p:sp>
        <p:nvSpPr>
          <p:cNvPr id="5" name="Footer Placeholder 4">
            <a:extLst>
              <a:ext uri="{FF2B5EF4-FFF2-40B4-BE49-F238E27FC236}">
                <a16:creationId xmlns:a16="http://schemas.microsoft.com/office/drawing/2014/main" id="{C854BE22-A72D-31CC-13DB-86BBCF442D6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8FF9843-01A1-D7CB-4D2A-7359D9CEE314}"/>
              </a:ext>
            </a:extLst>
          </p:cNvPr>
          <p:cNvSpPr>
            <a:spLocks noGrp="1"/>
          </p:cNvSpPr>
          <p:nvPr>
            <p:ph type="sldNum" sz="quarter" idx="12"/>
          </p:nvPr>
        </p:nvSpPr>
        <p:spPr/>
        <p:txBody>
          <a:bodyPr/>
          <a:lstStyle>
            <a:lvl1pPr>
              <a:defRPr/>
            </a:lvl1pPr>
          </a:lstStyle>
          <a:p>
            <a:pPr>
              <a:defRPr/>
            </a:pPr>
            <a:fld id="{CD5555D0-96D6-4395-AD6F-DDDBDC34CE48}" type="slidenum">
              <a:rPr lang="en-GB"/>
              <a:pPr>
                <a:defRPr/>
              </a:pPr>
              <a:t>‹#›</a:t>
            </a:fld>
            <a:endParaRPr lang="en-GB"/>
          </a:p>
        </p:txBody>
      </p:sp>
    </p:spTree>
    <p:extLst>
      <p:ext uri="{BB962C8B-B14F-4D97-AF65-F5344CB8AC3E}">
        <p14:creationId xmlns:p14="http://schemas.microsoft.com/office/powerpoint/2010/main" val="1308128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623D8F-E749-6F79-C895-AC89F16BCBE0}"/>
              </a:ext>
            </a:extLst>
          </p:cNvPr>
          <p:cNvSpPr>
            <a:spLocks noGrp="1"/>
          </p:cNvSpPr>
          <p:nvPr>
            <p:ph type="dt" sz="half" idx="10"/>
          </p:nvPr>
        </p:nvSpPr>
        <p:spPr/>
        <p:txBody>
          <a:bodyPr/>
          <a:lstStyle>
            <a:lvl1pPr>
              <a:defRPr/>
            </a:lvl1pPr>
          </a:lstStyle>
          <a:p>
            <a:pPr>
              <a:defRPr/>
            </a:pPr>
            <a:fld id="{8AE98815-2288-4149-8FB6-752F15476163}" type="datetimeFigureOut">
              <a:rPr lang="en-GB"/>
              <a:pPr>
                <a:defRPr/>
              </a:pPr>
              <a:t>22/11/2022</a:t>
            </a:fld>
            <a:endParaRPr lang="en-GB"/>
          </a:p>
        </p:txBody>
      </p:sp>
      <p:sp>
        <p:nvSpPr>
          <p:cNvPr id="5" name="Footer Placeholder 4">
            <a:extLst>
              <a:ext uri="{FF2B5EF4-FFF2-40B4-BE49-F238E27FC236}">
                <a16:creationId xmlns:a16="http://schemas.microsoft.com/office/drawing/2014/main" id="{7079509F-7EDE-6E0C-CD00-EFD2D0B67E7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3B993D6-57F0-D311-516E-FCF466D7D08D}"/>
              </a:ext>
            </a:extLst>
          </p:cNvPr>
          <p:cNvSpPr>
            <a:spLocks noGrp="1"/>
          </p:cNvSpPr>
          <p:nvPr>
            <p:ph type="sldNum" sz="quarter" idx="12"/>
          </p:nvPr>
        </p:nvSpPr>
        <p:spPr/>
        <p:txBody>
          <a:bodyPr/>
          <a:lstStyle>
            <a:lvl1pPr>
              <a:defRPr/>
            </a:lvl1pPr>
          </a:lstStyle>
          <a:p>
            <a:pPr>
              <a:defRPr/>
            </a:pPr>
            <a:fld id="{3FE3F693-5B8F-4DC1-B52F-AD2CDCA03828}" type="slidenum">
              <a:rPr lang="en-GB"/>
              <a:pPr>
                <a:defRPr/>
              </a:pPr>
              <a:t>‹#›</a:t>
            </a:fld>
            <a:endParaRPr lang="en-GB"/>
          </a:p>
        </p:txBody>
      </p:sp>
    </p:spTree>
    <p:extLst>
      <p:ext uri="{BB962C8B-B14F-4D97-AF65-F5344CB8AC3E}">
        <p14:creationId xmlns:p14="http://schemas.microsoft.com/office/powerpoint/2010/main" val="59791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168FF95-7D02-8D1F-139B-7B55B4EE0A42}"/>
              </a:ext>
            </a:extLst>
          </p:cNvPr>
          <p:cNvSpPr>
            <a:spLocks noGrp="1"/>
          </p:cNvSpPr>
          <p:nvPr>
            <p:ph type="dt" sz="half" idx="10"/>
          </p:nvPr>
        </p:nvSpPr>
        <p:spPr/>
        <p:txBody>
          <a:bodyPr/>
          <a:lstStyle>
            <a:lvl1pPr>
              <a:defRPr/>
            </a:lvl1pPr>
          </a:lstStyle>
          <a:p>
            <a:pPr>
              <a:defRPr/>
            </a:pPr>
            <a:fld id="{5F91ACE4-D530-49A6-A61C-5178BD5A3751}" type="datetimeFigureOut">
              <a:rPr lang="en-GB"/>
              <a:pPr>
                <a:defRPr/>
              </a:pPr>
              <a:t>22/11/2022</a:t>
            </a:fld>
            <a:endParaRPr lang="en-GB"/>
          </a:p>
        </p:txBody>
      </p:sp>
      <p:sp>
        <p:nvSpPr>
          <p:cNvPr id="6" name="Footer Placeholder 4">
            <a:extLst>
              <a:ext uri="{FF2B5EF4-FFF2-40B4-BE49-F238E27FC236}">
                <a16:creationId xmlns:a16="http://schemas.microsoft.com/office/drawing/2014/main" id="{98DFCCC9-2974-BF55-E2C5-082042A0B6E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23AEFC7-F911-82A2-1A9B-0EF7D2A3CC93}"/>
              </a:ext>
            </a:extLst>
          </p:cNvPr>
          <p:cNvSpPr>
            <a:spLocks noGrp="1"/>
          </p:cNvSpPr>
          <p:nvPr>
            <p:ph type="sldNum" sz="quarter" idx="12"/>
          </p:nvPr>
        </p:nvSpPr>
        <p:spPr/>
        <p:txBody>
          <a:bodyPr/>
          <a:lstStyle>
            <a:lvl1pPr>
              <a:defRPr/>
            </a:lvl1pPr>
          </a:lstStyle>
          <a:p>
            <a:pPr>
              <a:defRPr/>
            </a:pPr>
            <a:fld id="{F8AFBF21-EB81-4506-B230-8D2C0A7CE775}" type="slidenum">
              <a:rPr lang="en-GB"/>
              <a:pPr>
                <a:defRPr/>
              </a:pPr>
              <a:t>‹#›</a:t>
            </a:fld>
            <a:endParaRPr lang="en-GB"/>
          </a:p>
        </p:txBody>
      </p:sp>
    </p:spTree>
    <p:extLst>
      <p:ext uri="{BB962C8B-B14F-4D97-AF65-F5344CB8AC3E}">
        <p14:creationId xmlns:p14="http://schemas.microsoft.com/office/powerpoint/2010/main" val="40894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E59A939-C9E1-D6CE-AF0C-2027F0F888A2}"/>
              </a:ext>
            </a:extLst>
          </p:cNvPr>
          <p:cNvSpPr>
            <a:spLocks noGrp="1"/>
          </p:cNvSpPr>
          <p:nvPr>
            <p:ph type="dt" sz="half" idx="10"/>
          </p:nvPr>
        </p:nvSpPr>
        <p:spPr/>
        <p:txBody>
          <a:bodyPr/>
          <a:lstStyle>
            <a:lvl1pPr>
              <a:defRPr/>
            </a:lvl1pPr>
          </a:lstStyle>
          <a:p>
            <a:pPr>
              <a:defRPr/>
            </a:pPr>
            <a:fld id="{00960913-D781-48A6-943D-EA07790F3F6E}" type="datetimeFigureOut">
              <a:rPr lang="en-GB"/>
              <a:pPr>
                <a:defRPr/>
              </a:pPr>
              <a:t>22/11/2022</a:t>
            </a:fld>
            <a:endParaRPr lang="en-GB"/>
          </a:p>
        </p:txBody>
      </p:sp>
      <p:sp>
        <p:nvSpPr>
          <p:cNvPr id="6" name="Footer Placeholder 4">
            <a:extLst>
              <a:ext uri="{FF2B5EF4-FFF2-40B4-BE49-F238E27FC236}">
                <a16:creationId xmlns:a16="http://schemas.microsoft.com/office/drawing/2014/main" id="{C99C5A5B-4667-5EE3-B743-7DDEF0BD3B4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8FDC30F-4289-7313-9DD3-B0EF9FCC36F2}"/>
              </a:ext>
            </a:extLst>
          </p:cNvPr>
          <p:cNvSpPr>
            <a:spLocks noGrp="1"/>
          </p:cNvSpPr>
          <p:nvPr>
            <p:ph type="sldNum" sz="quarter" idx="12"/>
          </p:nvPr>
        </p:nvSpPr>
        <p:spPr/>
        <p:txBody>
          <a:bodyPr/>
          <a:lstStyle>
            <a:lvl1pPr>
              <a:defRPr/>
            </a:lvl1pPr>
          </a:lstStyle>
          <a:p>
            <a:pPr>
              <a:defRPr/>
            </a:pPr>
            <a:fld id="{A632CB2A-C319-4CBC-AEFC-867797A5D8B8}" type="slidenum">
              <a:rPr lang="en-GB"/>
              <a:pPr>
                <a:defRPr/>
              </a:pPr>
              <a:t>‹#›</a:t>
            </a:fld>
            <a:endParaRPr lang="en-GB"/>
          </a:p>
        </p:txBody>
      </p:sp>
    </p:spTree>
    <p:extLst>
      <p:ext uri="{BB962C8B-B14F-4D97-AF65-F5344CB8AC3E}">
        <p14:creationId xmlns:p14="http://schemas.microsoft.com/office/powerpoint/2010/main" val="292324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4.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4125491-29CE-B5D2-4F68-BCC3A9C13BF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E68626C4-920A-CBCB-B6EC-006958A5946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029EAA0B-4297-74BF-9165-0EC26AE04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7831A0E-C671-4854-B3C1-3AD305EABC5C}" type="datetimeFigureOut">
              <a:rPr lang="en-GB"/>
              <a:pPr>
                <a:defRPr/>
              </a:pPr>
              <a:t>22/11/2022</a:t>
            </a:fld>
            <a:endParaRPr lang="en-GB"/>
          </a:p>
        </p:txBody>
      </p:sp>
      <p:sp>
        <p:nvSpPr>
          <p:cNvPr id="5" name="Footer Placeholder 4">
            <a:extLst>
              <a:ext uri="{FF2B5EF4-FFF2-40B4-BE49-F238E27FC236}">
                <a16:creationId xmlns:a16="http://schemas.microsoft.com/office/drawing/2014/main" id="{059E5D32-A46A-4AD5-BA80-FA3D0DE338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4F166B9E-C9CF-3979-E122-E02CFC8381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C2BF8DF-68EE-4C11-B0BB-8CCBC6CC103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9" descr="A close up of a logo&#10;&#10;Description automatically generated">
            <a:extLst>
              <a:ext uri="{FF2B5EF4-FFF2-40B4-BE49-F238E27FC236}">
                <a16:creationId xmlns:a16="http://schemas.microsoft.com/office/drawing/2014/main" id="{07405CD1-44C3-42E3-94F1-23CAC342B7CB}"/>
              </a:ext>
            </a:extLst>
          </p:cNvPr>
          <p:cNvPicPr>
            <a:picLocks noChangeAspect="1" noChangeArrowheads="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11125200" y="188913"/>
            <a:ext cx="9429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 id="2147484405" r:id="rId17"/>
    <p:sldLayoutId id="2147484406" r:id="rId18"/>
    <p:sldLayoutId id="2147484407" r:id="rId19"/>
    <p:sldLayoutId id="2147484408" r:id="rId20"/>
    <p:sldLayoutId id="2147484409" r:id="rId21"/>
    <p:sldLayoutId id="2147484410" r:id="rId22"/>
    <p:sldLayoutId id="2147484411" r:id="rId23"/>
    <p:sldLayoutId id="2147484412" r:id="rId24"/>
    <p:sldLayoutId id="2147484413" r:id="rId25"/>
    <p:sldLayoutId id="2147484414" r:id="rId26"/>
    <p:sldLayoutId id="2147484415" r:id="rId27"/>
    <p:sldLayoutId id="2147484416" r:id="rId28"/>
    <p:sldLayoutId id="2147484417" r:id="rId29"/>
    <p:sldLayoutId id="2147484418" r:id="rId30"/>
    <p:sldLayoutId id="2147484419" r:id="rId31"/>
    <p:sldLayoutId id="2147484420" r:id="rId32"/>
    <p:sldLayoutId id="2147484421" r:id="rId33"/>
    <p:sldLayoutId id="2147484422" r:id="rId34"/>
    <p:sldLayoutId id="2147484423" r:id="rId35"/>
    <p:sldLayoutId id="2147484424" r:id="rId36"/>
    <p:sldLayoutId id="2147484425" r:id="rId37"/>
    <p:sldLayoutId id="2147484426" r:id="rId38"/>
    <p:sldLayoutId id="2147484427" r:id="rId39"/>
    <p:sldLayoutId id="2147484428" r:id="rId40"/>
    <p:sldLayoutId id="2147484429" r:id="rId4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0AD47"/>
            </a:gs>
            <a:gs pos="22000">
              <a:srgbClr val="E2F0D9"/>
            </a:gs>
            <a:gs pos="92000">
              <a:srgbClr val="E2F0D9"/>
            </a:gs>
            <a:gs pos="100000">
              <a:srgbClr val="E2F0D9"/>
            </a:gs>
          </a:gsLst>
          <a:lin ang="2700000" scaled="1"/>
        </a:gra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9184F13-9325-CDE8-B713-6BF6A9083F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925DFD64-D776-19BB-23D9-DFA87F1A49F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845D8066-24E3-6A04-9401-971B6B9481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B330DEB-7972-4C1D-8E53-CA8C926011AF}" type="datetimeFigureOut">
              <a:rPr lang="en-GB"/>
              <a:pPr>
                <a:defRPr/>
              </a:pPr>
              <a:t>22/11/2022</a:t>
            </a:fld>
            <a:endParaRPr lang="en-GB"/>
          </a:p>
        </p:txBody>
      </p:sp>
      <p:sp>
        <p:nvSpPr>
          <p:cNvPr id="5" name="Footer Placeholder 4">
            <a:extLst>
              <a:ext uri="{FF2B5EF4-FFF2-40B4-BE49-F238E27FC236}">
                <a16:creationId xmlns:a16="http://schemas.microsoft.com/office/drawing/2014/main" id="{CE737A75-FD72-DD6C-1972-221FBDCF28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6FDE87A4-C7D8-3760-BA6A-8E4A5C9F7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4F8F03-EEB8-4134-A7BB-56468F4C136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43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2F0D9"/>
            </a:gs>
            <a:gs pos="28000">
              <a:srgbClr val="E2F0D9"/>
            </a:gs>
            <a:gs pos="59000">
              <a:srgbClr val="FFFFFF"/>
            </a:gs>
            <a:gs pos="100000">
              <a:srgbClr val="E2F0D9"/>
            </a:gs>
          </a:gsLst>
          <a:lin ang="5400000" scaled="1"/>
        </a:gra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ACA636F-66A2-2878-7654-67D494E8E60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a:extLst>
              <a:ext uri="{FF2B5EF4-FFF2-40B4-BE49-F238E27FC236}">
                <a16:creationId xmlns:a16="http://schemas.microsoft.com/office/drawing/2014/main" id="{A4FF5906-CC0D-7B8E-A78D-37C0B10983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BA573B0-B70F-E635-C092-3D17B3B1C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C43EBE8-45C9-4615-9318-396D733C8B7A}" type="datetimeFigureOut">
              <a:rPr lang="en-GB"/>
              <a:pPr>
                <a:defRPr/>
              </a:pPr>
              <a:t>22/11/2022</a:t>
            </a:fld>
            <a:endParaRPr lang="en-GB"/>
          </a:p>
        </p:txBody>
      </p:sp>
      <p:sp>
        <p:nvSpPr>
          <p:cNvPr id="5" name="Footer Placeholder 4">
            <a:extLst>
              <a:ext uri="{FF2B5EF4-FFF2-40B4-BE49-F238E27FC236}">
                <a16:creationId xmlns:a16="http://schemas.microsoft.com/office/drawing/2014/main" id="{8368008E-A415-FCE3-E94B-8D75584EB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1DAB4475-10A4-33D7-B823-1CAF068A4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E8F7EC-2513-4201-BE6B-DB8B314095F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102.jpeg"/><Relationship Id="rId4" Type="http://schemas.openxmlformats.org/officeDocument/2006/relationships/image" Target="../media/image10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53.xml"/><Relationship Id="rId5" Type="http://schemas.openxmlformats.org/officeDocument/2006/relationships/image" Target="../media/image102.jpeg"/><Relationship Id="rId4" Type="http://schemas.openxmlformats.org/officeDocument/2006/relationships/image" Target="../media/image10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image" Target="../media/image102.jpeg"/><Relationship Id="rId4" Type="http://schemas.openxmlformats.org/officeDocument/2006/relationships/image" Target="../media/image10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05.png"/><Relationship Id="rId2" Type="http://schemas.openxmlformats.org/officeDocument/2006/relationships/slideLayout" Target="../slideLayouts/slideLayout5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4.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4.xml"/><Relationship Id="rId1" Type="http://schemas.openxmlformats.org/officeDocument/2006/relationships/vmlDrawing" Target="../drawings/vmlDrawing2.vml"/><Relationship Id="rId5" Type="http://schemas.openxmlformats.org/officeDocument/2006/relationships/image" Target="../media/image108.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4.xml"/><Relationship Id="rId1" Type="http://schemas.openxmlformats.org/officeDocument/2006/relationships/vmlDrawing" Target="../drawings/vmlDrawing3.vml"/><Relationship Id="rId5" Type="http://schemas.openxmlformats.org/officeDocument/2006/relationships/image" Target="../media/image109.png"/><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4.xml"/><Relationship Id="rId1" Type="http://schemas.openxmlformats.org/officeDocument/2006/relationships/vmlDrawing" Target="../drawings/vmlDrawing4.vml"/><Relationship Id="rId5" Type="http://schemas.openxmlformats.org/officeDocument/2006/relationships/image" Target="../media/image110.png"/><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vmlDrawing" Target="../drawings/vmlDrawing5.vml"/><Relationship Id="rId5" Type="http://schemas.openxmlformats.org/officeDocument/2006/relationships/image" Target="../media/image111.png"/><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4.xml"/><Relationship Id="rId1" Type="http://schemas.openxmlformats.org/officeDocument/2006/relationships/vmlDrawing" Target="../drawings/vmlDrawing6.vml"/><Relationship Id="rId5" Type="http://schemas.openxmlformats.org/officeDocument/2006/relationships/image" Target="../media/image112.png"/><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4.xml"/><Relationship Id="rId1" Type="http://schemas.openxmlformats.org/officeDocument/2006/relationships/vmlDrawing" Target="../drawings/vmlDrawing7.vml"/><Relationship Id="rId5" Type="http://schemas.openxmlformats.org/officeDocument/2006/relationships/image" Target="../media/image113.png"/><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4.xml"/><Relationship Id="rId1" Type="http://schemas.openxmlformats.org/officeDocument/2006/relationships/vmlDrawing" Target="../drawings/vmlDrawing8.vml"/><Relationship Id="rId5" Type="http://schemas.openxmlformats.org/officeDocument/2006/relationships/image" Target="../media/image114.png"/><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4.xml"/><Relationship Id="rId1" Type="http://schemas.openxmlformats.org/officeDocument/2006/relationships/vmlDrawing" Target="../drawings/vmlDrawing9.vml"/><Relationship Id="rId5" Type="http://schemas.openxmlformats.org/officeDocument/2006/relationships/image" Target="../media/image115.png"/><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4.xml"/><Relationship Id="rId1" Type="http://schemas.openxmlformats.org/officeDocument/2006/relationships/vmlDrawing" Target="../drawings/vmlDrawing10.vml"/><Relationship Id="rId5" Type="http://schemas.openxmlformats.org/officeDocument/2006/relationships/image" Target="../media/image116.png"/><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4.xml"/><Relationship Id="rId1" Type="http://schemas.openxmlformats.org/officeDocument/2006/relationships/vmlDrawing" Target="../drawings/vmlDrawing11.vml"/><Relationship Id="rId5" Type="http://schemas.openxmlformats.org/officeDocument/2006/relationships/image" Target="../media/image117.png"/><Relationship Id="rId4" Type="http://schemas.openxmlformats.org/officeDocument/2006/relationships/oleObject" Target="../embeddings/oleObject1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4.xml"/><Relationship Id="rId1" Type="http://schemas.openxmlformats.org/officeDocument/2006/relationships/vmlDrawing" Target="../drawings/vmlDrawing12.vml"/><Relationship Id="rId5" Type="http://schemas.openxmlformats.org/officeDocument/2006/relationships/image" Target="../media/image118.png"/><Relationship Id="rId4" Type="http://schemas.openxmlformats.org/officeDocument/2006/relationships/oleObject" Target="../embeddings/oleObject14.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4.xml"/><Relationship Id="rId1" Type="http://schemas.openxmlformats.org/officeDocument/2006/relationships/vmlDrawing" Target="../drawings/vmlDrawing13.vml"/><Relationship Id="rId5" Type="http://schemas.openxmlformats.org/officeDocument/2006/relationships/image" Target="../media/image119.png"/><Relationship Id="rId4" Type="http://schemas.openxmlformats.org/officeDocument/2006/relationships/oleObject" Target="../embeddings/oleObject1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4.xml"/><Relationship Id="rId1" Type="http://schemas.openxmlformats.org/officeDocument/2006/relationships/vmlDrawing" Target="../drawings/vmlDrawing14.vml"/><Relationship Id="rId5" Type="http://schemas.openxmlformats.org/officeDocument/2006/relationships/image" Target="../media/image120.png"/><Relationship Id="rId4"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4.xml"/><Relationship Id="rId1" Type="http://schemas.openxmlformats.org/officeDocument/2006/relationships/vmlDrawing" Target="../drawings/vmlDrawing15.vml"/><Relationship Id="rId5" Type="http://schemas.openxmlformats.org/officeDocument/2006/relationships/image" Target="../media/image121.png"/><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4.xml"/><Relationship Id="rId1" Type="http://schemas.openxmlformats.org/officeDocument/2006/relationships/vmlDrawing" Target="../drawings/vmlDrawing16.vml"/><Relationship Id="rId5" Type="http://schemas.openxmlformats.org/officeDocument/2006/relationships/image" Target="../media/image122.png"/><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4.xml"/><Relationship Id="rId1" Type="http://schemas.openxmlformats.org/officeDocument/2006/relationships/vmlDrawing" Target="../drawings/vmlDrawing17.vml"/><Relationship Id="rId5" Type="http://schemas.openxmlformats.org/officeDocument/2006/relationships/image" Target="../media/image123.png"/><Relationship Id="rId4" Type="http://schemas.openxmlformats.org/officeDocument/2006/relationships/oleObject" Target="../embeddings/oleObject19.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4.xml"/><Relationship Id="rId1" Type="http://schemas.openxmlformats.org/officeDocument/2006/relationships/vmlDrawing" Target="../drawings/vmlDrawing18.vml"/><Relationship Id="rId5" Type="http://schemas.openxmlformats.org/officeDocument/2006/relationships/image" Target="../media/image124.png"/><Relationship Id="rId4" Type="http://schemas.openxmlformats.org/officeDocument/2006/relationships/oleObject" Target="../embeddings/oleObject2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4.xml"/><Relationship Id="rId1" Type="http://schemas.openxmlformats.org/officeDocument/2006/relationships/vmlDrawing" Target="../drawings/vmlDrawing19.vml"/><Relationship Id="rId5" Type="http://schemas.openxmlformats.org/officeDocument/2006/relationships/image" Target="../media/image125.png"/><Relationship Id="rId4" Type="http://schemas.openxmlformats.org/officeDocument/2006/relationships/oleObject" Target="../embeddings/oleObject2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4.xml"/><Relationship Id="rId1" Type="http://schemas.openxmlformats.org/officeDocument/2006/relationships/vmlDrawing" Target="../drawings/vmlDrawing20.vml"/><Relationship Id="rId5" Type="http://schemas.openxmlformats.org/officeDocument/2006/relationships/image" Target="../media/image126.png"/><Relationship Id="rId4" Type="http://schemas.openxmlformats.org/officeDocument/2006/relationships/oleObject" Target="../embeddings/oleObject22.bin"/></Relationships>
</file>

<file path=ppt/slides/_rels/slide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4.xml"/><Relationship Id="rId1" Type="http://schemas.openxmlformats.org/officeDocument/2006/relationships/vmlDrawing" Target="../drawings/vmlDrawing21.vml"/><Relationship Id="rId5" Type="http://schemas.openxmlformats.org/officeDocument/2006/relationships/image" Target="../media/image127.png"/><Relationship Id="rId4" Type="http://schemas.openxmlformats.org/officeDocument/2006/relationships/oleObject" Target="../embeddings/oleObject23.bin"/></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openxmlformats.org/officeDocument/2006/relationships/image" Target="../media/image133.png"/><Relationship Id="rId4"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Text">
            <a:extLst>
              <a:ext uri="{FF2B5EF4-FFF2-40B4-BE49-F238E27FC236}">
                <a16:creationId xmlns:a16="http://schemas.microsoft.com/office/drawing/2014/main" id="{8AD91D96-561E-C757-0751-22A060A39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68275"/>
            <a:ext cx="99028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1F117459-729F-42ED-A829-E5B8E7B3672F}"/>
              </a:ext>
            </a:extLst>
          </p:cNvPr>
          <p:cNvSpPr>
            <a:spLocks noGrp="1" noChangeArrowheads="1"/>
          </p:cNvSpPr>
          <p:nvPr>
            <p:ph type="ctrTitle"/>
          </p:nvPr>
        </p:nvSpPr>
        <p:spPr/>
        <p:txBody>
          <a:bodyPr/>
          <a:lstStyle/>
          <a:p>
            <a:pPr eaLnBrk="1" hangingPunct="1"/>
            <a:r>
              <a:rPr lang="en-GB" altLang="en-US" b="1"/>
              <a:t>Neurodiversity</a:t>
            </a:r>
            <a:r>
              <a:rPr lang="en-GB" altLang="en-US"/>
              <a:t> </a:t>
            </a:r>
          </a:p>
        </p:txBody>
      </p:sp>
      <p:sp>
        <p:nvSpPr>
          <p:cNvPr id="67587" name="Subtitle 2">
            <a:extLst>
              <a:ext uri="{FF2B5EF4-FFF2-40B4-BE49-F238E27FC236}">
                <a16:creationId xmlns:a16="http://schemas.microsoft.com/office/drawing/2014/main" id="{5F4E3D45-E5E4-768F-FA35-D23674ED4A9C}"/>
              </a:ext>
            </a:extLst>
          </p:cNvPr>
          <p:cNvSpPr>
            <a:spLocks noGrp="1" noChangeArrowheads="1"/>
          </p:cNvSpPr>
          <p:nvPr>
            <p:ph type="subTitle" idx="1"/>
          </p:nvPr>
        </p:nvSpPr>
        <p:spPr>
          <a:xfrm>
            <a:off x="1524000" y="4079875"/>
            <a:ext cx="9144000" cy="1655763"/>
          </a:xfrm>
        </p:spPr>
        <p:txBody>
          <a:bodyPr/>
          <a:lstStyle/>
          <a:p>
            <a:pPr eaLnBrk="1" hangingPunct="1"/>
            <a:r>
              <a:rPr lang="en-GB" altLang="en-US" sz="3600"/>
              <a:t>What is it and how do we refer to it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E21BE72A-1274-6ED4-151C-58F54BF9AE27}"/>
              </a:ext>
            </a:extLst>
          </p:cNvPr>
          <p:cNvSpPr>
            <a:spLocks noGrp="1" noChangeArrowheads="1"/>
          </p:cNvSpPr>
          <p:nvPr>
            <p:ph type="title"/>
          </p:nvPr>
        </p:nvSpPr>
        <p:spPr>
          <a:xfrm>
            <a:off x="7199313" y="566738"/>
            <a:ext cx="4746625" cy="3551237"/>
          </a:xfrm>
        </p:spPr>
        <p:txBody>
          <a:bodyPr/>
          <a:lstStyle/>
          <a:p>
            <a:pPr marL="342900" indent="-342900" eaLnBrk="1" hangingPunct="1">
              <a:lnSpc>
                <a:spcPct val="150000"/>
              </a:lnSpc>
              <a:buFontTx/>
              <a:buChar char="•"/>
            </a:pPr>
            <a:br>
              <a:rPr lang="en-GB" altLang="en-US" sz="2400">
                <a:latin typeface="aktiv-grotesk"/>
              </a:rPr>
            </a:br>
            <a:br>
              <a:rPr lang="en-GB" altLang="en-US" sz="2400">
                <a:latin typeface="aktiv-grotesk"/>
              </a:rPr>
            </a:br>
            <a:r>
              <a:rPr lang="en-GB" altLang="en-US" sz="2400" b="1">
                <a:latin typeface="aktiv-grotesk"/>
              </a:rPr>
              <a:t>Getting the language right</a:t>
            </a:r>
            <a:br>
              <a:rPr lang="en-GB" altLang="en-US" sz="2400" b="1">
                <a:latin typeface="aktiv-grotesk"/>
              </a:rPr>
            </a:br>
            <a:br>
              <a:rPr lang="en-GB" altLang="en-US" sz="2400">
                <a:latin typeface="aktiv-grotesk"/>
              </a:rPr>
            </a:br>
            <a:r>
              <a:rPr lang="en-GB" altLang="en-US" sz="2400" b="1">
                <a:latin typeface="aktiv-grotesk"/>
              </a:rPr>
              <a:t>Terminology</a:t>
            </a:r>
            <a:br>
              <a:rPr lang="en-GB" altLang="en-US" sz="2400">
                <a:latin typeface="aktiv-grotesk"/>
              </a:rPr>
            </a:br>
            <a:r>
              <a:rPr lang="en-GB" altLang="en-US" sz="2400">
                <a:latin typeface="aktiv-grotesk"/>
              </a:rPr>
              <a:t>-</a:t>
            </a:r>
            <a:r>
              <a:rPr lang="en-GB" altLang="en-US" sz="2400" b="1">
                <a:latin typeface="aktiv-grotesk"/>
              </a:rPr>
              <a:t>Neurodiversity</a:t>
            </a:r>
            <a:r>
              <a:rPr lang="en-GB" altLang="en-US" sz="2400">
                <a:latin typeface="aktiv-grotesk"/>
              </a:rPr>
              <a:t>= everyone in society (no ‘one brain’)  </a:t>
            </a:r>
            <a:br>
              <a:rPr lang="en-GB" altLang="en-US" sz="2400">
                <a:latin typeface="aktiv-grotesk"/>
              </a:rPr>
            </a:br>
            <a:r>
              <a:rPr lang="en-GB" altLang="en-US" sz="2400" b="1">
                <a:latin typeface="aktiv-grotesk"/>
              </a:rPr>
              <a:t>-Autistic</a:t>
            </a:r>
            <a:r>
              <a:rPr lang="en-GB" altLang="en-US" sz="2400">
                <a:latin typeface="aktiv-grotesk"/>
              </a:rPr>
              <a:t> children, </a:t>
            </a:r>
            <a:r>
              <a:rPr lang="en-GB" altLang="en-US" sz="2400" u="sng">
                <a:latin typeface="aktiv-grotesk"/>
              </a:rPr>
              <a:t>not </a:t>
            </a:r>
            <a:r>
              <a:rPr lang="en-GB" altLang="en-US" sz="2400">
                <a:latin typeface="aktiv-grotesk"/>
              </a:rPr>
              <a:t>children </a:t>
            </a:r>
            <a:r>
              <a:rPr lang="en-GB" altLang="en-US" sz="2400" b="1" i="1">
                <a:latin typeface="aktiv-grotesk"/>
              </a:rPr>
              <a:t>with</a:t>
            </a:r>
            <a:r>
              <a:rPr lang="en-GB" altLang="en-US" sz="2400" i="1">
                <a:latin typeface="aktiv-grotesk"/>
              </a:rPr>
              <a:t> </a:t>
            </a:r>
            <a:r>
              <a:rPr lang="en-GB" altLang="en-US" sz="2400">
                <a:latin typeface="aktiv-grotesk"/>
              </a:rPr>
              <a:t>autism </a:t>
            </a:r>
            <a:br>
              <a:rPr lang="en-GB" altLang="en-US" sz="2400">
                <a:latin typeface="aktiv-grotesk"/>
              </a:rPr>
            </a:br>
            <a:r>
              <a:rPr lang="en-GB" altLang="en-US" sz="2400">
                <a:latin typeface="aktiv-grotesk"/>
              </a:rPr>
              <a:t>- People are </a:t>
            </a:r>
            <a:r>
              <a:rPr lang="en-GB" altLang="en-US" sz="2400" b="1">
                <a:latin typeface="aktiv-grotesk"/>
              </a:rPr>
              <a:t>autistic</a:t>
            </a:r>
            <a:r>
              <a:rPr lang="en-GB" altLang="en-US" sz="2400">
                <a:latin typeface="aktiv-grotesk"/>
              </a:rPr>
              <a:t> – they do </a:t>
            </a:r>
            <a:r>
              <a:rPr lang="en-GB" altLang="en-US" sz="2400" u="sng">
                <a:latin typeface="aktiv-grotesk"/>
              </a:rPr>
              <a:t>not</a:t>
            </a:r>
            <a:r>
              <a:rPr lang="en-GB" altLang="en-US" sz="2400">
                <a:latin typeface="aktiv-grotesk"/>
              </a:rPr>
              <a:t> </a:t>
            </a:r>
            <a:r>
              <a:rPr lang="en-GB" altLang="en-US" sz="2400" b="1" i="1">
                <a:latin typeface="aktiv-grotesk"/>
              </a:rPr>
              <a:t>have </a:t>
            </a:r>
            <a:r>
              <a:rPr lang="en-GB" altLang="en-US" sz="2400">
                <a:latin typeface="aktiv-grotesk"/>
              </a:rPr>
              <a:t>autism </a:t>
            </a:r>
          </a:p>
        </p:txBody>
      </p:sp>
      <p:pic>
        <p:nvPicPr>
          <p:cNvPr id="69635" name="Picture 2" descr="Image">
            <a:extLst>
              <a:ext uri="{FF2B5EF4-FFF2-40B4-BE49-F238E27FC236}">
                <a16:creationId xmlns:a16="http://schemas.microsoft.com/office/drawing/2014/main" id="{D4986A0D-D0B8-350E-A6BA-3B68D49A99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6638" y="314325"/>
            <a:ext cx="6084887" cy="6464300"/>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F123C659-321B-17A7-B8E4-362A81BCA0A7}"/>
              </a:ext>
            </a:extLst>
          </p:cNvPr>
          <p:cNvSpPr>
            <a:spLocks noGrp="1" noChangeArrowheads="1"/>
          </p:cNvSpPr>
          <p:nvPr>
            <p:ph type="title"/>
          </p:nvPr>
        </p:nvSpPr>
        <p:spPr/>
        <p:txBody>
          <a:bodyPr/>
          <a:lstStyle/>
          <a:p>
            <a:pPr eaLnBrk="1" hangingPunct="1"/>
            <a:r>
              <a:rPr lang="en-GB" altLang="en-US"/>
              <a:t>Autism </a:t>
            </a:r>
          </a:p>
        </p:txBody>
      </p:sp>
      <p:sp>
        <p:nvSpPr>
          <p:cNvPr id="71683" name="Content Placeholder 2">
            <a:extLst>
              <a:ext uri="{FF2B5EF4-FFF2-40B4-BE49-F238E27FC236}">
                <a16:creationId xmlns:a16="http://schemas.microsoft.com/office/drawing/2014/main" id="{BE9B40C6-961F-FF10-B585-4C92C141E3DF}"/>
              </a:ext>
            </a:extLst>
          </p:cNvPr>
          <p:cNvSpPr>
            <a:spLocks noGrp="1" noChangeArrowheads="1"/>
          </p:cNvSpPr>
          <p:nvPr>
            <p:ph idx="1"/>
          </p:nvPr>
        </p:nvSpPr>
        <p:spPr>
          <a:xfrm>
            <a:off x="838200" y="1825625"/>
            <a:ext cx="9796463" cy="4351338"/>
          </a:xfrm>
        </p:spPr>
        <p:txBody>
          <a:bodyPr/>
          <a:lstStyle/>
          <a:p>
            <a:pPr eaLnBrk="1" hangingPunct="1">
              <a:lnSpc>
                <a:spcPct val="200000"/>
              </a:lnSpc>
            </a:pPr>
            <a:r>
              <a:rPr lang="en-GB" altLang="en-US"/>
              <a:t>One of a group of neurodivergent conditions (with ADHD/ADD, Dyslexia, Dyspraxia, Tourette syndrome, Dyscalculia) </a:t>
            </a:r>
          </a:p>
          <a:p>
            <a:pPr eaLnBrk="1" hangingPunct="1">
              <a:lnSpc>
                <a:spcPct val="200000"/>
              </a:lnSpc>
            </a:pPr>
            <a:r>
              <a:rPr lang="en-GB" altLang="en-US"/>
              <a:t>As autism is a small group within the neurodivergent population it is sometimes referred to as a </a:t>
            </a:r>
            <a:r>
              <a:rPr lang="en-GB" altLang="en-US" b="1" i="1"/>
              <a:t>neurominority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0433C-E251-1FA1-3FEA-80091B5A6176}"/>
              </a:ext>
            </a:extLst>
          </p:cNvPr>
          <p:cNvSpPr>
            <a:spLocks noGrp="1"/>
          </p:cNvSpPr>
          <p:nvPr>
            <p:ph type="title"/>
          </p:nvPr>
        </p:nvSpPr>
        <p:spPr>
          <a:xfrm>
            <a:off x="731838" y="174625"/>
            <a:ext cx="10809287" cy="1325563"/>
          </a:xfrm>
        </p:spPr>
        <p:txBody>
          <a:bodyPr rtlCol="0">
            <a:normAutofit/>
          </a:bodyPr>
          <a:lstStyle/>
          <a:p>
            <a:pPr algn="ctr" eaLnBrk="1" fontAlgn="auto" hangingPunct="1">
              <a:spcAft>
                <a:spcPts val="0"/>
              </a:spcAft>
              <a:defRPr/>
            </a:pPr>
            <a:r>
              <a:rPr lang="en-US" sz="2400" cap="all" spc="300">
                <a:latin typeface="aktiv-grotesk"/>
              </a:rPr>
              <a:t>Neurodivergent conditions:                                        prevalence in workforce:</a:t>
            </a:r>
            <a:br>
              <a:rPr lang="en-US" sz="2400" cap="all" spc="300">
                <a:latin typeface="aktiv-grotesk"/>
              </a:rPr>
            </a:br>
            <a:r>
              <a:rPr lang="en-US" sz="2400" cap="all" spc="300">
                <a:latin typeface="aktiv-grotesk"/>
              </a:rPr>
              <a:t> </a:t>
            </a:r>
            <a:br>
              <a:rPr lang="en-US" sz="3200" cap="all" spc="300">
                <a:latin typeface="aktiv-grotesk"/>
              </a:rPr>
            </a:br>
            <a:r>
              <a:rPr lang="en-US" sz="1600" i="1" cap="all" spc="300">
                <a:latin typeface="aktiv-grotesk"/>
              </a:rPr>
              <a:t>Source: Institute of Leadership and Management 2020 </a:t>
            </a:r>
            <a:endParaRPr lang="en-GB" sz="2200" i="1"/>
          </a:p>
        </p:txBody>
      </p:sp>
      <p:graphicFrame>
        <p:nvGraphicFramePr>
          <p:cNvPr id="4" name="Content Placeholder 3">
            <a:extLst>
              <a:ext uri="{FF2B5EF4-FFF2-40B4-BE49-F238E27FC236}">
                <a16:creationId xmlns:a16="http://schemas.microsoft.com/office/drawing/2014/main" id="{82B631DC-39E0-365C-D157-0FF81FA710B9}"/>
              </a:ext>
            </a:extLst>
          </p:cNvPr>
          <p:cNvGraphicFramePr>
            <a:graphicFrameLocks noGrp="1"/>
          </p:cNvGraphicFramePr>
          <p:nvPr>
            <p:ph idx="1"/>
          </p:nvPr>
        </p:nvGraphicFramePr>
        <p:xfrm>
          <a:off x="124215" y="1499960"/>
          <a:ext cx="11335601" cy="5183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26C5E2D1-9422-291A-0102-1AD85A79578D}"/>
              </a:ext>
            </a:extLst>
          </p:cNvPr>
          <p:cNvSpPr/>
          <p:nvPr/>
        </p:nvSpPr>
        <p:spPr>
          <a:xfrm>
            <a:off x="6926263" y="2362200"/>
            <a:ext cx="2830512" cy="1319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5" name="Oval 4">
            <a:extLst>
              <a:ext uri="{FF2B5EF4-FFF2-40B4-BE49-F238E27FC236}">
                <a16:creationId xmlns:a16="http://schemas.microsoft.com/office/drawing/2014/main" id="{478CD11E-9B68-3564-7DC4-925DC8860146}"/>
              </a:ext>
            </a:extLst>
          </p:cNvPr>
          <p:cNvSpPr/>
          <p:nvPr/>
        </p:nvSpPr>
        <p:spPr>
          <a:xfrm rot="1867223">
            <a:off x="4468813" y="1300163"/>
            <a:ext cx="4941887" cy="2070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6" name="Oval 5">
            <a:extLst>
              <a:ext uri="{FF2B5EF4-FFF2-40B4-BE49-F238E27FC236}">
                <a16:creationId xmlns:a16="http://schemas.microsoft.com/office/drawing/2014/main" id="{1EEE8838-A796-4F68-7F5B-ED018A0A0278}"/>
              </a:ext>
            </a:extLst>
          </p:cNvPr>
          <p:cNvSpPr/>
          <p:nvPr/>
        </p:nvSpPr>
        <p:spPr>
          <a:xfrm rot="1867223">
            <a:off x="3609975" y="1725613"/>
            <a:ext cx="5772150" cy="510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7" name="Oval 6">
            <a:extLst>
              <a:ext uri="{FF2B5EF4-FFF2-40B4-BE49-F238E27FC236}">
                <a16:creationId xmlns:a16="http://schemas.microsoft.com/office/drawing/2014/main" id="{6C111A88-151D-1465-C816-F62D05A97EB9}"/>
              </a:ext>
            </a:extLst>
          </p:cNvPr>
          <p:cNvSpPr/>
          <p:nvPr/>
        </p:nvSpPr>
        <p:spPr>
          <a:xfrm rot="1867223">
            <a:off x="2016125" y="34925"/>
            <a:ext cx="8472488" cy="721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057" name="Freeform: Shape 2056" descr="&quot;&quot;">
            <a:extLst>
              <a:ext uri="{FF2B5EF4-FFF2-40B4-BE49-F238E27FC236}">
                <a16:creationId xmlns:a16="http://schemas.microsoft.com/office/drawing/2014/main" id="{04E03B53-4641-63FB-2305-751B84269EEF}"/>
              </a:ext>
            </a:extLst>
          </p:cNvPr>
          <p:cNvSpPr>
            <a:spLocks noGrp="1" noRot="1" noChangeAspect="1" noMove="1" noResize="1" noEditPoints="1" noAdjustHandles="1" noChangeArrowheads="1" noChangeShapeType="1" noTextEdit="1"/>
          </p:cNvSpPr>
          <p:nvPr/>
        </p:nvSpPr>
        <p:spPr>
          <a:xfrm>
            <a:off x="0" y="0"/>
            <a:ext cx="4133850" cy="3548063"/>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9" name="Freeform: Shape 2058" descr="&quot;&quot;">
            <a:extLst>
              <a:ext uri="{FF2B5EF4-FFF2-40B4-BE49-F238E27FC236}">
                <a16:creationId xmlns:a16="http://schemas.microsoft.com/office/drawing/2014/main" id="{7B3A4C27-7D31-CD54-20BA-007E7B66B300}"/>
              </a:ext>
            </a:extLst>
          </p:cNvPr>
          <p:cNvSpPr>
            <a:spLocks noGrp="1" noRot="1" noChangeAspect="1" noMove="1" noResize="1" noEditPoints="1" noAdjustHandles="1" noChangeArrowheads="1" noChangeShapeType="1" noTextEdit="1"/>
          </p:cNvSpPr>
          <p:nvPr/>
        </p:nvSpPr>
        <p:spPr>
          <a:xfrm>
            <a:off x="0" y="3841750"/>
            <a:ext cx="3321050" cy="3016250"/>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1" name="Freeform: Shape 2060" descr="&quot;&quot;">
            <a:extLst>
              <a:ext uri="{FF2B5EF4-FFF2-40B4-BE49-F238E27FC236}">
                <a16:creationId xmlns:a16="http://schemas.microsoft.com/office/drawing/2014/main" id="{A480DF4F-A430-AD8A-95A3-72DF32B1CE56}"/>
              </a:ext>
            </a:extLst>
          </p:cNvPr>
          <p:cNvSpPr>
            <a:spLocks noGrp="1" noRot="1" noChangeAspect="1" noMove="1" noResize="1" noEditPoints="1" noAdjustHandles="1" noChangeArrowheads="1" noChangeShapeType="1" noTextEdit="1"/>
          </p:cNvSpPr>
          <p:nvPr/>
        </p:nvSpPr>
        <p:spPr>
          <a:xfrm>
            <a:off x="0" y="4006850"/>
            <a:ext cx="3154363" cy="2851150"/>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3" name="Oval 2062" descr="&quot;&quot;">
            <a:extLst>
              <a:ext uri="{FF2B5EF4-FFF2-40B4-BE49-F238E27FC236}">
                <a16:creationId xmlns:a16="http://schemas.microsoft.com/office/drawing/2014/main" id="{1CA66C86-95C5-47ED-162C-B76622A807A0}"/>
              </a:ext>
            </a:extLst>
          </p:cNvPr>
          <p:cNvSpPr>
            <a:spLocks noGrp="1" noRot="1" noChangeAspect="1" noMove="1" noResize="1" noEditPoints="1" noAdjustHandles="1" noChangeArrowheads="1" noChangeShapeType="1" noTextEdit="1"/>
          </p:cNvSpPr>
          <p:nvPr/>
        </p:nvSpPr>
        <p:spPr>
          <a:xfrm>
            <a:off x="3435350" y="2497138"/>
            <a:ext cx="3119438" cy="311785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5" name="Oval 2064" descr="&quot;&quot;">
            <a:extLst>
              <a:ext uri="{FF2B5EF4-FFF2-40B4-BE49-F238E27FC236}">
                <a16:creationId xmlns:a16="http://schemas.microsoft.com/office/drawing/2014/main" id="{A59F90C6-6329-02B3-15B3-69BB4A9C85F0}"/>
              </a:ext>
            </a:extLst>
          </p:cNvPr>
          <p:cNvSpPr>
            <a:spLocks noGrp="1" noRot="1" noChangeAspect="1" noMove="1" noResize="1" noEditPoints="1" noAdjustHandles="1" noChangeArrowheads="1" noChangeShapeType="1" noTextEdit="1"/>
          </p:cNvSpPr>
          <p:nvPr/>
        </p:nvSpPr>
        <p:spPr>
          <a:xfrm>
            <a:off x="3602038" y="2662238"/>
            <a:ext cx="2789237" cy="27892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7" name="Freeform: Shape 2066" descr="&quot;&quot;">
            <a:extLst>
              <a:ext uri="{FF2B5EF4-FFF2-40B4-BE49-F238E27FC236}">
                <a16:creationId xmlns:a16="http://schemas.microsoft.com/office/drawing/2014/main" id="{2765C426-B2D2-E9A8-C3BC-573220834691}"/>
              </a:ext>
            </a:extLst>
          </p:cNvPr>
          <p:cNvSpPr>
            <a:spLocks noGrp="1" noRot="1" noChangeAspect="1" noMove="1" noResize="1" noEditPoints="1" noAdjustHandles="1" noChangeArrowheads="1" noChangeShapeType="1" noTextEdit="1"/>
          </p:cNvSpPr>
          <p:nvPr/>
        </p:nvSpPr>
        <p:spPr>
          <a:xfrm>
            <a:off x="0" y="0"/>
            <a:ext cx="3968750" cy="3382963"/>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5784" name="Picture 8" descr="C:\Users\User\Desktop\AT_Autism_logo_heartless.jpg">
            <a:extLst>
              <a:ext uri="{FF2B5EF4-FFF2-40B4-BE49-F238E27FC236}">
                <a16:creationId xmlns:a16="http://schemas.microsoft.com/office/drawing/2014/main" id="{400C9149-9DB0-41B6-ACDE-7FD8E5048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5614988"/>
            <a:ext cx="20748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2" descr="Autism Jersey">
            <a:extLst>
              <a:ext uri="{FF2B5EF4-FFF2-40B4-BE49-F238E27FC236}">
                <a16:creationId xmlns:a16="http://schemas.microsoft.com/office/drawing/2014/main" id="{9713AE06-0E36-6338-E9A1-C2BAEE2C9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3228975"/>
            <a:ext cx="22002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4" descr="Image result for Government of Jersey">
            <a:extLst>
              <a:ext uri="{FF2B5EF4-FFF2-40B4-BE49-F238E27FC236}">
                <a16:creationId xmlns:a16="http://schemas.microsoft.com/office/drawing/2014/main" id="{CB805E83-BBA2-6A71-0B09-8D596139D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3" y="0"/>
            <a:ext cx="27066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Subtitle 2">
            <a:extLst>
              <a:ext uri="{FF2B5EF4-FFF2-40B4-BE49-F238E27FC236}">
                <a16:creationId xmlns:a16="http://schemas.microsoft.com/office/drawing/2014/main" id="{77860C79-0A38-EF19-089A-9D008367ECAF}"/>
              </a:ext>
            </a:extLst>
          </p:cNvPr>
          <p:cNvSpPr>
            <a:spLocks noGrp="1" noChangeArrowheads="1"/>
          </p:cNvSpPr>
          <p:nvPr>
            <p:ph type="subTitle" idx="1"/>
          </p:nvPr>
        </p:nvSpPr>
        <p:spPr>
          <a:xfrm>
            <a:off x="6669088" y="825500"/>
            <a:ext cx="4794250" cy="3181350"/>
          </a:xfrm>
        </p:spPr>
        <p:txBody>
          <a:bodyPr/>
          <a:lstStyle/>
          <a:p>
            <a:pPr eaLnBrk="1" hangingPunct="1">
              <a:lnSpc>
                <a:spcPct val="150000"/>
              </a:lnSpc>
            </a:pPr>
            <a:r>
              <a:rPr lang="en-US" altLang="en-US" sz="2800"/>
              <a:t>Summary of public consultation </a:t>
            </a:r>
          </a:p>
          <a:p>
            <a:pPr eaLnBrk="1" hangingPunct="1">
              <a:lnSpc>
                <a:spcPct val="150000"/>
              </a:lnSpc>
            </a:pPr>
            <a:r>
              <a:rPr lang="en-US" altLang="en-US" sz="2800"/>
              <a:t>Overview and priorities</a:t>
            </a:r>
          </a:p>
          <a:p>
            <a:pPr eaLnBrk="1" hangingPunct="1">
              <a:lnSpc>
                <a:spcPct val="150000"/>
              </a:lnSpc>
            </a:pPr>
            <a:endParaRPr lang="en-US" altLang="en-US"/>
          </a:p>
          <a:p>
            <a:pPr eaLnBrk="1" hangingPunct="1">
              <a:lnSpc>
                <a:spcPct val="150000"/>
              </a:lnSpc>
            </a:pPr>
            <a:r>
              <a:rPr lang="en-US" altLang="en-US"/>
              <a:t>Richard Mills</a:t>
            </a:r>
            <a:endParaRPr lang="en-US" altLang="en-US" sz="2800"/>
          </a:p>
          <a:p>
            <a:pPr eaLnBrk="1" hangingPunct="1">
              <a:lnSpc>
                <a:spcPct val="150000"/>
              </a:lnSpc>
            </a:pPr>
            <a:r>
              <a:rPr lang="en-US" altLang="en-US" sz="2800"/>
              <a:t>November 2022</a:t>
            </a: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057" name="Freeform: Shape 2056" descr="&quot;&quot;">
            <a:extLst>
              <a:ext uri="{FF2B5EF4-FFF2-40B4-BE49-F238E27FC236}">
                <a16:creationId xmlns:a16="http://schemas.microsoft.com/office/drawing/2014/main" id="{EA3F269C-AFCF-FEAF-73D1-12A796B0EA84}"/>
              </a:ext>
            </a:extLst>
          </p:cNvPr>
          <p:cNvSpPr>
            <a:spLocks noGrp="1" noRot="1" noChangeAspect="1" noMove="1" noResize="1" noEditPoints="1" noAdjustHandles="1" noChangeArrowheads="1" noChangeShapeType="1" noTextEdit="1"/>
          </p:cNvSpPr>
          <p:nvPr/>
        </p:nvSpPr>
        <p:spPr>
          <a:xfrm>
            <a:off x="0" y="0"/>
            <a:ext cx="4133850" cy="3548063"/>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9" name="Freeform: Shape 2058" descr="&quot;&quot;">
            <a:extLst>
              <a:ext uri="{FF2B5EF4-FFF2-40B4-BE49-F238E27FC236}">
                <a16:creationId xmlns:a16="http://schemas.microsoft.com/office/drawing/2014/main" id="{DF114E82-1467-A00E-8A8C-634D1050709B}"/>
              </a:ext>
            </a:extLst>
          </p:cNvPr>
          <p:cNvSpPr>
            <a:spLocks noGrp="1" noRot="1" noChangeAspect="1" noMove="1" noResize="1" noEditPoints="1" noAdjustHandles="1" noChangeArrowheads="1" noChangeShapeType="1" noTextEdit="1"/>
          </p:cNvSpPr>
          <p:nvPr/>
        </p:nvSpPr>
        <p:spPr>
          <a:xfrm>
            <a:off x="0" y="3841750"/>
            <a:ext cx="3321050" cy="3016250"/>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1" name="Freeform: Shape 2060" descr="&quot;&quot;">
            <a:extLst>
              <a:ext uri="{FF2B5EF4-FFF2-40B4-BE49-F238E27FC236}">
                <a16:creationId xmlns:a16="http://schemas.microsoft.com/office/drawing/2014/main" id="{DEF29D02-DA1B-2D45-7383-8FC4828FDBFF}"/>
              </a:ext>
            </a:extLst>
          </p:cNvPr>
          <p:cNvSpPr>
            <a:spLocks noGrp="1" noRot="1" noChangeAspect="1" noMove="1" noResize="1" noEditPoints="1" noAdjustHandles="1" noChangeArrowheads="1" noChangeShapeType="1" noTextEdit="1"/>
          </p:cNvSpPr>
          <p:nvPr/>
        </p:nvSpPr>
        <p:spPr>
          <a:xfrm>
            <a:off x="0" y="4006850"/>
            <a:ext cx="3154363" cy="2851150"/>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3" name="Oval 2062" descr="&quot;&quot;">
            <a:extLst>
              <a:ext uri="{FF2B5EF4-FFF2-40B4-BE49-F238E27FC236}">
                <a16:creationId xmlns:a16="http://schemas.microsoft.com/office/drawing/2014/main" id="{3F675543-DE33-2A9C-8F0F-28EBD96F684E}"/>
              </a:ext>
            </a:extLst>
          </p:cNvPr>
          <p:cNvSpPr>
            <a:spLocks noGrp="1" noRot="1" noChangeAspect="1" noMove="1" noResize="1" noEditPoints="1" noAdjustHandles="1" noChangeArrowheads="1" noChangeShapeType="1" noTextEdit="1"/>
          </p:cNvSpPr>
          <p:nvPr/>
        </p:nvSpPr>
        <p:spPr>
          <a:xfrm>
            <a:off x="3435350" y="2497138"/>
            <a:ext cx="3119438" cy="311785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5" name="Oval 2064" descr="&quot;&quot;">
            <a:extLst>
              <a:ext uri="{FF2B5EF4-FFF2-40B4-BE49-F238E27FC236}">
                <a16:creationId xmlns:a16="http://schemas.microsoft.com/office/drawing/2014/main" id="{27410297-F640-5AC0-33D7-42B527863941}"/>
              </a:ext>
            </a:extLst>
          </p:cNvPr>
          <p:cNvSpPr>
            <a:spLocks noGrp="1" noRot="1" noChangeAspect="1" noMove="1" noResize="1" noEditPoints="1" noAdjustHandles="1" noChangeArrowheads="1" noChangeShapeType="1" noTextEdit="1"/>
          </p:cNvSpPr>
          <p:nvPr/>
        </p:nvSpPr>
        <p:spPr>
          <a:xfrm>
            <a:off x="3602038" y="2662238"/>
            <a:ext cx="2789237" cy="27892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67" name="Freeform: Shape 2066" descr="&quot;&quot;">
            <a:extLst>
              <a:ext uri="{FF2B5EF4-FFF2-40B4-BE49-F238E27FC236}">
                <a16:creationId xmlns:a16="http://schemas.microsoft.com/office/drawing/2014/main" id="{2B76448A-BCA7-3347-F543-B8E65B2F1906}"/>
              </a:ext>
            </a:extLst>
          </p:cNvPr>
          <p:cNvSpPr>
            <a:spLocks noGrp="1" noRot="1" noChangeAspect="1" noMove="1" noResize="1" noEditPoints="1" noAdjustHandles="1" noChangeArrowheads="1" noChangeShapeType="1" noTextEdit="1"/>
          </p:cNvSpPr>
          <p:nvPr/>
        </p:nvSpPr>
        <p:spPr>
          <a:xfrm>
            <a:off x="0" y="0"/>
            <a:ext cx="3968750" cy="3382963"/>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7832" name="Picture 8" descr="C:\Users\User\Desktop\AT_Autism_logo_heartless.jpg">
            <a:extLst>
              <a:ext uri="{FF2B5EF4-FFF2-40B4-BE49-F238E27FC236}">
                <a16:creationId xmlns:a16="http://schemas.microsoft.com/office/drawing/2014/main" id="{E9515DC2-E45D-1BB3-F4D8-E329A184B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5543550"/>
            <a:ext cx="20732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Autism Jersey">
            <a:extLst>
              <a:ext uri="{FF2B5EF4-FFF2-40B4-BE49-F238E27FC236}">
                <a16:creationId xmlns:a16="http://schemas.microsoft.com/office/drawing/2014/main" id="{84CDF097-D36E-61E4-0FFC-ECF40DB6D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163" y="3209925"/>
            <a:ext cx="225583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4" descr="Image result for Government of Jersey">
            <a:extLst>
              <a:ext uri="{FF2B5EF4-FFF2-40B4-BE49-F238E27FC236}">
                <a16:creationId xmlns:a16="http://schemas.microsoft.com/office/drawing/2014/main" id="{06905293-CB1A-34DC-3392-41FFEF438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3" y="0"/>
            <a:ext cx="27066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Subtitle 2">
            <a:extLst>
              <a:ext uri="{FF2B5EF4-FFF2-40B4-BE49-F238E27FC236}">
                <a16:creationId xmlns:a16="http://schemas.microsoft.com/office/drawing/2014/main" id="{9B35DF58-0BD5-B5A2-8CEF-90B40D4AFD1E}"/>
              </a:ext>
            </a:extLst>
          </p:cNvPr>
          <p:cNvSpPr>
            <a:spLocks noGrp="1" noChangeArrowheads="1"/>
          </p:cNvSpPr>
          <p:nvPr>
            <p:ph type="subTitle" idx="1"/>
          </p:nvPr>
        </p:nvSpPr>
        <p:spPr>
          <a:xfrm>
            <a:off x="6719888" y="1774825"/>
            <a:ext cx="4794250" cy="3181350"/>
          </a:xfrm>
        </p:spPr>
        <p:txBody>
          <a:bodyPr/>
          <a:lstStyle/>
          <a:p>
            <a:pPr algn="l" eaLnBrk="1" hangingPunct="1">
              <a:lnSpc>
                <a:spcPct val="150000"/>
              </a:lnSpc>
            </a:pPr>
            <a:r>
              <a:rPr lang="en-GB" altLang="en-US"/>
              <a:t>Commissioned by </a:t>
            </a:r>
            <a:r>
              <a:rPr lang="en-GB" altLang="en-US" b="1"/>
              <a:t>Autism Jersey </a:t>
            </a:r>
            <a:r>
              <a:rPr lang="en-GB" altLang="en-US"/>
              <a:t>and the </a:t>
            </a:r>
            <a:r>
              <a:rPr lang="en-GB" altLang="en-US" b="1"/>
              <a:t>Government of Jersey</a:t>
            </a:r>
            <a:r>
              <a:rPr lang="en-GB" altLang="en-US"/>
              <a:t> </a:t>
            </a:r>
          </a:p>
          <a:p>
            <a:pPr algn="l" eaLnBrk="1" hangingPunct="1">
              <a:lnSpc>
                <a:spcPct val="150000"/>
              </a:lnSpc>
            </a:pPr>
            <a:r>
              <a:rPr lang="en-GB" altLang="en-US"/>
              <a:t>Independently facilitated and conducted by </a:t>
            </a:r>
            <a:r>
              <a:rPr lang="en-GB" altLang="en-US" b="1"/>
              <a:t>AT-Autism</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1" name="Freeform: Shape 13" descr="&quot;&quot;">
            <a:extLst>
              <a:ext uri="{FF2B5EF4-FFF2-40B4-BE49-F238E27FC236}">
                <a16:creationId xmlns:a16="http://schemas.microsoft.com/office/drawing/2014/main" id="{01B52E18-411E-4E46-66BA-A8D2727F3967}"/>
              </a:ext>
            </a:extLst>
          </p:cNvPr>
          <p:cNvSpPr>
            <a:spLocks noGrp="1" noRot="1" noChangeAspect="1" noMove="1" noResize="1" noEditPoints="1" noAdjustHandles="1" noChangeArrowheads="1" noChangeShapeType="1" noTextEdit="1"/>
          </p:cNvSpPr>
          <p:nvPr/>
        </p:nvSpPr>
        <p:spPr>
          <a:xfrm>
            <a:off x="0" y="0"/>
            <a:ext cx="4133850" cy="3548063"/>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Freeform: Shape 15" descr="&quot;&quot;">
            <a:extLst>
              <a:ext uri="{FF2B5EF4-FFF2-40B4-BE49-F238E27FC236}">
                <a16:creationId xmlns:a16="http://schemas.microsoft.com/office/drawing/2014/main" id="{4F64F730-919A-D05D-4966-47DEB3652E00}"/>
              </a:ext>
            </a:extLst>
          </p:cNvPr>
          <p:cNvSpPr>
            <a:spLocks noGrp="1" noRot="1" noChangeAspect="1" noMove="1" noResize="1" noEditPoints="1" noAdjustHandles="1" noChangeArrowheads="1" noChangeShapeType="1" noTextEdit="1"/>
          </p:cNvSpPr>
          <p:nvPr/>
        </p:nvSpPr>
        <p:spPr>
          <a:xfrm>
            <a:off x="0" y="3841750"/>
            <a:ext cx="3321050" cy="3016250"/>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5" name="Freeform: Shape 17" descr="&quot;&quot;">
            <a:extLst>
              <a:ext uri="{FF2B5EF4-FFF2-40B4-BE49-F238E27FC236}">
                <a16:creationId xmlns:a16="http://schemas.microsoft.com/office/drawing/2014/main" id="{E2547C75-7738-140E-8507-6A67B51DD181}"/>
              </a:ext>
            </a:extLst>
          </p:cNvPr>
          <p:cNvSpPr>
            <a:spLocks noGrp="1" noRot="1" noChangeAspect="1" noMove="1" noResize="1" noEditPoints="1" noAdjustHandles="1" noChangeArrowheads="1" noChangeShapeType="1" noTextEdit="1"/>
          </p:cNvSpPr>
          <p:nvPr/>
        </p:nvSpPr>
        <p:spPr>
          <a:xfrm>
            <a:off x="0" y="4006850"/>
            <a:ext cx="3154363" cy="2851150"/>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 name="Oval 19" descr="&quot;&quot;">
            <a:extLst>
              <a:ext uri="{FF2B5EF4-FFF2-40B4-BE49-F238E27FC236}">
                <a16:creationId xmlns:a16="http://schemas.microsoft.com/office/drawing/2014/main" id="{9714B891-5922-EE85-4A74-A1A27042728E}"/>
              </a:ext>
            </a:extLst>
          </p:cNvPr>
          <p:cNvSpPr>
            <a:spLocks noGrp="1" noRot="1" noChangeAspect="1" noMove="1" noResize="1" noEditPoints="1" noAdjustHandles="1" noChangeArrowheads="1" noChangeShapeType="1" noTextEdit="1"/>
          </p:cNvSpPr>
          <p:nvPr/>
        </p:nvSpPr>
        <p:spPr>
          <a:xfrm>
            <a:off x="3435350" y="2497138"/>
            <a:ext cx="3119438" cy="311785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2" name="Oval 21" descr="&quot;&quot;">
            <a:extLst>
              <a:ext uri="{FF2B5EF4-FFF2-40B4-BE49-F238E27FC236}">
                <a16:creationId xmlns:a16="http://schemas.microsoft.com/office/drawing/2014/main" id="{8EDF8E88-375D-A3D3-2A12-78FDB0423210}"/>
              </a:ext>
            </a:extLst>
          </p:cNvPr>
          <p:cNvSpPr>
            <a:spLocks noGrp="1" noRot="1" noChangeAspect="1" noMove="1" noResize="1" noEditPoints="1" noAdjustHandles="1" noChangeArrowheads="1" noChangeShapeType="1" noTextEdit="1"/>
          </p:cNvSpPr>
          <p:nvPr/>
        </p:nvSpPr>
        <p:spPr>
          <a:xfrm>
            <a:off x="3602038" y="2662238"/>
            <a:ext cx="2789237" cy="27892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4" name="Freeform: Shape 23" descr="&quot;&quot;">
            <a:extLst>
              <a:ext uri="{FF2B5EF4-FFF2-40B4-BE49-F238E27FC236}">
                <a16:creationId xmlns:a16="http://schemas.microsoft.com/office/drawing/2014/main" id="{20B0B97D-D3A3-D433-1BFF-EAF5C6F1EE09}"/>
              </a:ext>
            </a:extLst>
          </p:cNvPr>
          <p:cNvSpPr>
            <a:spLocks noGrp="1" noRot="1" noChangeAspect="1" noMove="1" noResize="1" noEditPoints="1" noAdjustHandles="1" noChangeArrowheads="1" noChangeShapeType="1" noTextEdit="1"/>
          </p:cNvSpPr>
          <p:nvPr/>
        </p:nvSpPr>
        <p:spPr>
          <a:xfrm>
            <a:off x="0" y="0"/>
            <a:ext cx="3968750" cy="3382963"/>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9880" name="Picture 6" descr="C:\Users\User\Desktop\AT_Autism_logo_heartless.jpg">
            <a:extLst>
              <a:ext uri="{FF2B5EF4-FFF2-40B4-BE49-F238E27FC236}">
                <a16:creationId xmlns:a16="http://schemas.microsoft.com/office/drawing/2014/main" id="{2A12E0AF-83C3-0585-26C6-509A76F2E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3705225"/>
            <a:ext cx="20399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2" descr="Autism Jersey">
            <a:extLst>
              <a:ext uri="{FF2B5EF4-FFF2-40B4-BE49-F238E27FC236}">
                <a16:creationId xmlns:a16="http://schemas.microsoft.com/office/drawing/2014/main" id="{27734717-A482-86CD-A199-8DE39EE4E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4789488"/>
            <a:ext cx="23463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4" descr="Image result for Government of Jersey">
            <a:extLst>
              <a:ext uri="{FF2B5EF4-FFF2-40B4-BE49-F238E27FC236}">
                <a16:creationId xmlns:a16="http://schemas.microsoft.com/office/drawing/2014/main" id="{86BE415C-7248-F078-CC9A-A156745B7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3" y="0"/>
            <a:ext cx="27066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8F60A52-8BED-E9EA-555B-52876EC6AF2C}"/>
              </a:ext>
            </a:extLst>
          </p:cNvPr>
          <p:cNvSpPr>
            <a:spLocks noGrp="1"/>
          </p:cNvSpPr>
          <p:nvPr>
            <p:ph idx="1"/>
          </p:nvPr>
        </p:nvSpPr>
        <p:spPr>
          <a:xfrm>
            <a:off x="6638925" y="163513"/>
            <a:ext cx="5175250" cy="6286500"/>
          </a:xfrm>
        </p:spPr>
        <p:txBody>
          <a:bodyPr rtlCol="0">
            <a:normAutofit fontScale="77500" lnSpcReduction="20000"/>
          </a:bodyPr>
          <a:lstStyle/>
          <a:p>
            <a:pPr marL="0" indent="0" eaLnBrk="1" fontAlgn="auto" hangingPunct="1">
              <a:lnSpc>
                <a:spcPct val="150000"/>
              </a:lnSpc>
              <a:spcAft>
                <a:spcPts val="0"/>
              </a:spcAft>
              <a:buFont typeface="Arial" panose="020B0604020202020204" pitchFamily="34" charset="0"/>
              <a:buNone/>
              <a:defRPr/>
            </a:pPr>
            <a:r>
              <a:rPr lang="en-GB"/>
              <a:t>Responses (n.215): Via local media </a:t>
            </a:r>
          </a:p>
          <a:p>
            <a:pPr marL="342900" indent="-342900" eaLnBrk="1" fontAlgn="auto" hangingPunct="1">
              <a:lnSpc>
                <a:spcPct val="150000"/>
              </a:lnSpc>
              <a:spcAft>
                <a:spcPts val="0"/>
              </a:spcAft>
              <a:defRPr/>
            </a:pPr>
            <a:r>
              <a:rPr lang="en-GB" sz="2400"/>
              <a:t>23% autistic</a:t>
            </a:r>
          </a:p>
          <a:p>
            <a:pPr marL="342900" indent="-342900" eaLnBrk="1" fontAlgn="auto" hangingPunct="1">
              <a:lnSpc>
                <a:spcPct val="150000"/>
              </a:lnSpc>
              <a:spcAft>
                <a:spcPts val="0"/>
              </a:spcAft>
              <a:defRPr/>
            </a:pPr>
            <a:r>
              <a:rPr lang="en-GB" sz="2400"/>
              <a:t>60% families</a:t>
            </a:r>
          </a:p>
          <a:p>
            <a:pPr marL="342900" indent="-342900" eaLnBrk="1" fontAlgn="auto" hangingPunct="1">
              <a:lnSpc>
                <a:spcPct val="150000"/>
              </a:lnSpc>
              <a:spcAft>
                <a:spcPts val="0"/>
              </a:spcAft>
              <a:defRPr/>
            </a:pPr>
            <a:r>
              <a:rPr lang="en-GB" sz="2400"/>
              <a:t>36% professionals </a:t>
            </a:r>
          </a:p>
          <a:p>
            <a:pPr marL="342900" indent="-342900" eaLnBrk="1" fontAlgn="auto" hangingPunct="1">
              <a:lnSpc>
                <a:spcPct val="150000"/>
              </a:lnSpc>
              <a:spcAft>
                <a:spcPts val="0"/>
              </a:spcAft>
              <a:defRPr/>
            </a:pPr>
            <a:r>
              <a:rPr lang="en-GB" sz="2400"/>
              <a:t>21% public</a:t>
            </a:r>
          </a:p>
          <a:p>
            <a:pPr marL="342900" indent="-342900" eaLnBrk="1" fontAlgn="auto" hangingPunct="1">
              <a:lnSpc>
                <a:spcPct val="150000"/>
              </a:lnSpc>
              <a:spcAft>
                <a:spcPts val="0"/>
              </a:spcAft>
              <a:defRPr/>
            </a:pPr>
            <a:r>
              <a:rPr lang="en-GB" sz="2400"/>
              <a:t>5% employer</a:t>
            </a:r>
          </a:p>
          <a:p>
            <a:pPr marL="0" indent="0" eaLnBrk="1" fontAlgn="auto" hangingPunct="1">
              <a:lnSpc>
                <a:spcPct val="150000"/>
              </a:lnSpc>
              <a:spcAft>
                <a:spcPts val="0"/>
              </a:spcAft>
              <a:buFont typeface="Arial" panose="020B0604020202020204" pitchFamily="34" charset="0"/>
              <a:buNone/>
              <a:defRPr/>
            </a:pPr>
            <a:r>
              <a:rPr lang="en-GB"/>
              <a:t>Anonymous data provided to                           AT-Autism via confidential online survey </a:t>
            </a:r>
          </a:p>
          <a:p>
            <a:pPr marL="0" indent="0" eaLnBrk="1" fontAlgn="auto" hangingPunct="1">
              <a:lnSpc>
                <a:spcPct val="150000"/>
              </a:lnSpc>
              <a:spcAft>
                <a:spcPts val="0"/>
              </a:spcAft>
              <a:buFont typeface="Arial" panose="020B0604020202020204" pitchFamily="34" charset="0"/>
              <a:buNone/>
              <a:defRPr/>
            </a:pPr>
            <a:r>
              <a:rPr lang="en-GB" sz="2400"/>
              <a:t>Confidence Level 95%, Margin of Error 7%  </a:t>
            </a:r>
          </a:p>
          <a:p>
            <a:pPr marL="0" indent="0" eaLnBrk="1" fontAlgn="auto" hangingPunct="1">
              <a:lnSpc>
                <a:spcPct val="150000"/>
              </a:lnSpc>
              <a:spcAft>
                <a:spcPts val="0"/>
              </a:spcAft>
              <a:buFont typeface="Arial" panose="020B0604020202020204" pitchFamily="34" charset="0"/>
              <a:buNone/>
              <a:defRPr/>
            </a:pPr>
            <a:r>
              <a:rPr lang="en-GB" sz="3100" b="1"/>
              <a:t>Responses contained unusually rich level of detail for qualitative  analysis </a:t>
            </a:r>
            <a:r>
              <a:rPr lang="en-GB" sz="3100"/>
              <a:t>(reported)</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9D3EFB-F083-E394-9FDC-6FC1994C89AE}"/>
              </a:ext>
            </a:extLst>
          </p:cNvPr>
          <p:cNvSpPr>
            <a:spLocks noGrp="1"/>
          </p:cNvSpPr>
          <p:nvPr>
            <p:ph idx="1"/>
          </p:nvPr>
        </p:nvSpPr>
        <p:spPr>
          <a:xfrm>
            <a:off x="180975" y="581025"/>
            <a:ext cx="6623050" cy="5321300"/>
          </a:xfrm>
        </p:spPr>
        <p:txBody>
          <a:bodyPr rtlCol="0">
            <a:normAutofit/>
          </a:bodyPr>
          <a:lstStyle/>
          <a:p>
            <a:pPr eaLnBrk="1" fontAlgn="auto" hangingPunct="1">
              <a:lnSpc>
                <a:spcPct val="160000"/>
              </a:lnSpc>
              <a:spcAft>
                <a:spcPts val="0"/>
              </a:spcAft>
              <a:defRPr/>
            </a:pPr>
            <a:r>
              <a:rPr lang="en-GB"/>
              <a:t>Summary of population survey</a:t>
            </a:r>
          </a:p>
          <a:p>
            <a:pPr eaLnBrk="1" fontAlgn="auto" hangingPunct="1">
              <a:lnSpc>
                <a:spcPct val="160000"/>
              </a:lnSpc>
              <a:spcAft>
                <a:spcPts val="0"/>
              </a:spcAft>
              <a:defRPr/>
            </a:pPr>
            <a:r>
              <a:rPr lang="en-GB"/>
              <a:t>Questions devised through a </a:t>
            </a:r>
            <a:r>
              <a:rPr lang="en-GB" b="1"/>
              <a:t>DELPHI</a:t>
            </a:r>
            <a:r>
              <a:rPr lang="en-GB"/>
              <a:t> process</a:t>
            </a:r>
          </a:p>
          <a:p>
            <a:pPr eaLnBrk="1" fontAlgn="auto" hangingPunct="1">
              <a:lnSpc>
                <a:spcPct val="160000"/>
              </a:lnSpc>
              <a:spcAft>
                <a:spcPts val="0"/>
              </a:spcAft>
              <a:defRPr/>
            </a:pPr>
            <a:r>
              <a:rPr lang="en-GB"/>
              <a:t>Survey September 2021</a:t>
            </a:r>
          </a:p>
          <a:p>
            <a:pPr eaLnBrk="1" fontAlgn="auto" hangingPunct="1">
              <a:lnSpc>
                <a:spcPct val="160000"/>
              </a:lnSpc>
              <a:spcAft>
                <a:spcPts val="0"/>
              </a:spcAft>
              <a:defRPr/>
            </a:pPr>
            <a:r>
              <a:rPr lang="en-GB"/>
              <a:t>Questions on </a:t>
            </a:r>
            <a:r>
              <a:rPr lang="en-GB" b="1"/>
              <a:t>current state </a:t>
            </a:r>
            <a:r>
              <a:rPr lang="en-GB"/>
              <a:t>and on </a:t>
            </a:r>
            <a:r>
              <a:rPr lang="en-GB" b="1"/>
              <a:t>priorities </a:t>
            </a:r>
          </a:p>
          <a:p>
            <a:pPr marL="0" indent="0" eaLnBrk="1" fontAlgn="auto" hangingPunct="1">
              <a:spcAft>
                <a:spcPts val="0"/>
              </a:spcAft>
              <a:buFont typeface="Arial" panose="020B0604020202020204" pitchFamily="34" charset="0"/>
              <a:buNone/>
              <a:defRPr/>
            </a:pPr>
            <a:endParaRPr lang="en-GB" sz="1800"/>
          </a:p>
        </p:txBody>
      </p:sp>
      <p:sp>
        <p:nvSpPr>
          <p:cNvPr id="9" name="Freeform 49" descr="&quot;&quot;">
            <a:extLst>
              <a:ext uri="{FF2B5EF4-FFF2-40B4-BE49-F238E27FC236}">
                <a16:creationId xmlns:a16="http://schemas.microsoft.com/office/drawing/2014/main" id="{F510D775-BCEA-7F8B-EC3A-77F2D12330B1}"/>
              </a:ext>
            </a:extLst>
          </p:cNvPr>
          <p:cNvSpPr>
            <a:spLocks noGrp="1" noRot="1" noChangeAspect="1" noMove="1" noResize="1" noEditPoints="1" noAdjustHandles="1" noChangeArrowheads="1" noChangeShapeType="1" noTextEdit="1"/>
          </p:cNvSpPr>
          <p:nvPr/>
        </p:nvSpPr>
        <p:spPr>
          <a:xfrm flipH="1">
            <a:off x="6713538" y="581025"/>
            <a:ext cx="5478462" cy="6276975"/>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Freeform: Shape 10" descr="&quot;&quot;">
            <a:extLst>
              <a:ext uri="{FF2B5EF4-FFF2-40B4-BE49-F238E27FC236}">
                <a16:creationId xmlns:a16="http://schemas.microsoft.com/office/drawing/2014/main" id="{A14B2E7F-4469-C501-06C6-95D8527B94A4}"/>
              </a:ext>
            </a:extLst>
          </p:cNvPr>
          <p:cNvSpPr>
            <a:spLocks noGrp="1" noRot="1" noChangeAspect="1" noMove="1" noResize="1" noEditPoints="1" noAdjustHandles="1" noChangeArrowheads="1" noChangeShapeType="1" noTextEdit="1"/>
          </p:cNvSpPr>
          <p:nvPr/>
        </p:nvSpPr>
        <p:spPr>
          <a:xfrm>
            <a:off x="6892925" y="760413"/>
            <a:ext cx="5299075" cy="6097587"/>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81925" name="Picture 3" descr="Logo&#10;&#10;Description automatically generated">
            <a:extLst>
              <a:ext uri="{FF2B5EF4-FFF2-40B4-BE49-F238E27FC236}">
                <a16:creationId xmlns:a16="http://schemas.microsoft.com/office/drawing/2014/main" id="{9052309D-6BF9-AE7C-C991-A0A012D19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130550"/>
            <a:ext cx="3944938"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404040"/>
            </a:gs>
            <a:gs pos="29884">
              <a:srgbClr val="404040"/>
            </a:gs>
            <a:gs pos="73000">
              <a:srgbClr val="262626"/>
            </a:gs>
            <a:gs pos="92000">
              <a:srgbClr val="E2F0D9"/>
            </a:gs>
            <a:gs pos="100000">
              <a:srgbClr val="E2F0D9"/>
            </a:gs>
          </a:gsLst>
          <a:lin ang="2700000" scaled="1"/>
        </a:gra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E57B3693-5A0A-3A4F-41E0-93AE3E264A67}"/>
              </a:ext>
            </a:extLst>
          </p:cNvPr>
          <p:cNvSpPr>
            <a:spLocks noGrp="1" noChangeArrowheads="1"/>
          </p:cNvSpPr>
          <p:nvPr>
            <p:ph type="title"/>
          </p:nvPr>
        </p:nvSpPr>
        <p:spPr>
          <a:xfrm>
            <a:off x="93663" y="2243138"/>
            <a:ext cx="3582987" cy="3197225"/>
          </a:xfrm>
        </p:spPr>
        <p:txBody>
          <a:bodyPr anchor="t"/>
          <a:lstStyle/>
          <a:p>
            <a:pPr eaLnBrk="1" hangingPunct="1"/>
            <a:r>
              <a:rPr lang="en-GB" altLang="en-US" sz="2800">
                <a:solidFill>
                  <a:schemeClr val="bg1"/>
                </a:solidFill>
              </a:rPr>
              <a:t>Respondent</a:t>
            </a:r>
            <a:br>
              <a:rPr lang="en-GB" altLang="en-US" sz="2800">
                <a:solidFill>
                  <a:schemeClr val="bg1"/>
                </a:solidFill>
              </a:rPr>
            </a:br>
            <a:r>
              <a:rPr lang="en-GB" altLang="en-US" sz="2800">
                <a:solidFill>
                  <a:schemeClr val="bg1"/>
                </a:solidFill>
              </a:rPr>
              <a:t>profile  </a:t>
            </a:r>
          </a:p>
        </p:txBody>
      </p:sp>
      <p:graphicFrame>
        <p:nvGraphicFramePr>
          <p:cNvPr id="83971" name="Content Placeholder 3">
            <a:extLst>
              <a:ext uri="{FF2B5EF4-FFF2-40B4-BE49-F238E27FC236}">
                <a16:creationId xmlns:a16="http://schemas.microsoft.com/office/drawing/2014/main" id="{16E3F1B0-E806-D5A9-09B9-C1399AECB791}"/>
              </a:ext>
            </a:extLst>
          </p:cNvPr>
          <p:cNvGraphicFramePr>
            <a:graphicFrameLocks noGrp="1"/>
          </p:cNvGraphicFramePr>
          <p:nvPr>
            <p:ph idx="1"/>
          </p:nvPr>
        </p:nvGraphicFramePr>
        <p:xfrm>
          <a:off x="5221288" y="-50800"/>
          <a:ext cx="6834187" cy="6959600"/>
        </p:xfrm>
        <a:graphic>
          <a:graphicData uri="http://schemas.openxmlformats.org/presentationml/2006/ole">
            <mc:AlternateContent xmlns:mc="http://schemas.openxmlformats.org/markup-compatibility/2006">
              <mc:Choice xmlns:v="urn:schemas-microsoft-com:vml" Requires="v">
                <p:oleObj spid="_x0000_s117761" name="Chart" r:id="rId4" imgW="6840305" imgH="6968332" progId="Excel.Chart.8">
                  <p:embed/>
                </p:oleObj>
              </mc:Choice>
              <mc:Fallback>
                <p:oleObj name="Chart" r:id="rId4" imgW="6840305" imgH="6968332"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50800"/>
                        <a:ext cx="6834187"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642E1232-DA50-266C-B766-0468816273BD}"/>
              </a:ext>
            </a:extLst>
          </p:cNvPr>
          <p:cNvSpPr txBox="1"/>
          <p:nvPr/>
        </p:nvSpPr>
        <p:spPr>
          <a:xfrm>
            <a:off x="5462588" y="330200"/>
            <a:ext cx="6291262" cy="603250"/>
          </a:xfrm>
          <a:prstGeom prst="rect">
            <a:avLst/>
          </a:prstGeom>
          <a:solidFill>
            <a:schemeClr val="tx1">
              <a:lumMod val="75000"/>
              <a:lumOff val="25000"/>
            </a:schemeClr>
          </a:solidFill>
        </p:spPr>
        <p:txBody>
          <a:bodyPr>
            <a:spAutoFit/>
          </a:bodyPr>
          <a:lstStyle/>
          <a:p>
            <a:pPr eaLnBrk="1" fontAlgn="auto" hangingPunct="1">
              <a:spcBef>
                <a:spcPts val="0"/>
              </a:spcBef>
              <a:spcAft>
                <a:spcPts val="0"/>
              </a:spcAft>
              <a:defRPr/>
            </a:pPr>
            <a:endParaRPr lang="en-GB">
              <a:solidFill>
                <a:prstClr val="black"/>
              </a:solidFill>
              <a:latin typeface="Calibri" panose="020F0502020204030204"/>
            </a:endParaRPr>
          </a:p>
        </p:txBody>
      </p:sp>
      <p:graphicFrame>
        <p:nvGraphicFramePr>
          <p:cNvPr id="83973" name="Content Placeholder 3">
            <a:extLst>
              <a:ext uri="{FF2B5EF4-FFF2-40B4-BE49-F238E27FC236}">
                <a16:creationId xmlns:a16="http://schemas.microsoft.com/office/drawing/2014/main" id="{EB93560B-A8F8-4956-E0C8-C6B48FED0F1C}"/>
              </a:ext>
            </a:extLst>
          </p:cNvPr>
          <p:cNvGraphicFramePr>
            <a:graphicFrameLocks/>
          </p:cNvGraphicFramePr>
          <p:nvPr/>
        </p:nvGraphicFramePr>
        <p:xfrm>
          <a:off x="2635250" y="0"/>
          <a:ext cx="9556750" cy="6908800"/>
        </p:xfrm>
        <a:graphic>
          <a:graphicData uri="http://schemas.openxmlformats.org/presentationml/2006/ole">
            <mc:AlternateContent xmlns:mc="http://schemas.openxmlformats.org/markup-compatibility/2006">
              <mc:Choice xmlns:v="urn:schemas-microsoft-com:vml" Requires="v">
                <p:oleObj spid="_x0000_s117762" name="Chart" r:id="rId6" imgW="10388484" imgH="7638950" progId="Excel.Chart.8">
                  <p:embed/>
                </p:oleObj>
              </mc:Choice>
              <mc:Fallback>
                <p:oleObj name="Chart" r:id="rId6" imgW="10388484" imgH="7638950" progId="Excel.Chart.8">
                  <p:embed/>
                  <p:pic>
                    <p:nvPicPr>
                      <p:cNvPr id="0" name="Content Placeholder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5250" y="0"/>
                        <a:ext cx="955675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4" name="TextBox 4">
            <a:extLst>
              <a:ext uri="{FF2B5EF4-FFF2-40B4-BE49-F238E27FC236}">
                <a16:creationId xmlns:a16="http://schemas.microsoft.com/office/drawing/2014/main" id="{7D227F34-1B48-AB81-7230-B5ACEB5E8842}"/>
              </a:ext>
            </a:extLst>
          </p:cNvPr>
          <p:cNvSpPr txBox="1">
            <a:spLocks noChangeArrowheads="1"/>
          </p:cNvSpPr>
          <p:nvPr/>
        </p:nvSpPr>
        <p:spPr bwMode="auto">
          <a:xfrm>
            <a:off x="2635250" y="-50800"/>
            <a:ext cx="9496425"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pic>
        <p:nvPicPr>
          <p:cNvPr id="86018" name="Picture 21" descr="Exclamation mark on a yellow background">
            <a:extLst>
              <a:ext uri="{FF2B5EF4-FFF2-40B4-BE49-F238E27FC236}">
                <a16:creationId xmlns:a16="http://schemas.microsoft.com/office/drawing/2014/main" id="{5E0AAB6B-881F-BA7E-B97C-EE8D00E01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92" r="-2" b="-2"/>
          <a:stretch>
            <a:fillRect/>
          </a:stretch>
        </p:blipFill>
        <p:spPr bwMode="auto">
          <a:xfrm>
            <a:off x="4038600" y="0"/>
            <a:ext cx="81597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CFC74959-E935-205F-DFBB-70DD774A6675}"/>
              </a:ext>
            </a:extLst>
          </p:cNvPr>
          <p:cNvSpPr>
            <a:spLocks noGrp="1" noChangeArrowheads="1"/>
          </p:cNvSpPr>
          <p:nvPr>
            <p:ph type="title"/>
          </p:nvPr>
        </p:nvSpPr>
        <p:spPr>
          <a:xfrm>
            <a:off x="95250" y="1958975"/>
            <a:ext cx="2708275" cy="3530600"/>
          </a:xfrm>
        </p:spPr>
        <p:txBody>
          <a:bodyPr anchor="t"/>
          <a:lstStyle/>
          <a:p>
            <a:pPr algn="r" eaLnBrk="1" hangingPunct="1"/>
            <a:r>
              <a:rPr lang="en-US" altLang="en-US" sz="4000">
                <a:solidFill>
                  <a:srgbClr val="FFFFFF"/>
                </a:solidFill>
              </a:rPr>
              <a:t>Questions responses</a:t>
            </a:r>
          </a:p>
        </p:txBody>
      </p:sp>
      <p:pic>
        <p:nvPicPr>
          <p:cNvPr id="86020" name="Picture 3" descr="Icon&#10;&#10;Description automatically generated">
            <a:extLst>
              <a:ext uri="{FF2B5EF4-FFF2-40B4-BE49-F238E27FC236}">
                <a16:creationId xmlns:a16="http://schemas.microsoft.com/office/drawing/2014/main" id="{08BA185E-4A22-E6EF-A159-1982C0465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50" y="1114425"/>
            <a:ext cx="7323138"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a:extLst>
              <a:ext uri="{FF2B5EF4-FFF2-40B4-BE49-F238E27FC236}">
                <a16:creationId xmlns:a16="http://schemas.microsoft.com/office/drawing/2014/main" id="{EA350958-43AA-2C39-C4F0-255CACA2D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063" y="276225"/>
            <a:ext cx="36607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Content Placeholder 2">
            <a:extLst>
              <a:ext uri="{FF2B5EF4-FFF2-40B4-BE49-F238E27FC236}">
                <a16:creationId xmlns:a16="http://schemas.microsoft.com/office/drawing/2014/main" id="{AE09312A-A12A-0B6B-DFAA-3A2E83185313}"/>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GB" altLang="en-US" sz="4400" b="1"/>
              <a:t>            </a:t>
            </a:r>
          </a:p>
          <a:p>
            <a:pPr marL="0" indent="0" eaLnBrk="1" hangingPunct="1">
              <a:buFont typeface="Arial" panose="020B0604020202020204" pitchFamily="34" charset="0"/>
              <a:buNone/>
            </a:pPr>
            <a:r>
              <a:rPr lang="en-GB" altLang="en-US" sz="4400" b="1"/>
              <a:t>                     Lesley Harrison</a:t>
            </a:r>
          </a:p>
          <a:p>
            <a:pPr marL="0" indent="0" eaLnBrk="1" hangingPunct="1">
              <a:buFont typeface="Arial" panose="020B0604020202020204" pitchFamily="34" charset="0"/>
              <a:buNone/>
            </a:pPr>
            <a:r>
              <a:rPr lang="en-GB" altLang="en-US" sz="4400" b="1"/>
              <a:t>           Head of Charitable Services</a:t>
            </a:r>
          </a:p>
          <a:p>
            <a:pPr marL="0" indent="0" eaLnBrk="1" hangingPunct="1">
              <a:buFont typeface="Arial" panose="020B0604020202020204" pitchFamily="34" charset="0"/>
              <a:buNone/>
            </a:pPr>
            <a:r>
              <a:rPr lang="en-GB" altLang="en-US" sz="4400" b="1"/>
              <a:t>                      Autism Jersey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88066" name="Chart 3">
            <a:extLst>
              <a:ext uri="{FF2B5EF4-FFF2-40B4-BE49-F238E27FC236}">
                <a16:creationId xmlns:a16="http://schemas.microsoft.com/office/drawing/2014/main" id="{9458B606-51B4-874F-31AF-6A9374600484}"/>
              </a:ext>
            </a:extLst>
          </p:cNvPr>
          <p:cNvGraphicFramePr>
            <a:graphicFrameLocks/>
          </p:cNvGraphicFramePr>
          <p:nvPr/>
        </p:nvGraphicFramePr>
        <p:xfrm>
          <a:off x="166688" y="214313"/>
          <a:ext cx="9748837" cy="6429375"/>
        </p:xfrm>
        <a:graphic>
          <a:graphicData uri="http://schemas.openxmlformats.org/presentationml/2006/ole">
            <mc:AlternateContent xmlns:mc="http://schemas.openxmlformats.org/markup-compatibility/2006">
              <mc:Choice xmlns:v="urn:schemas-microsoft-com:vml" Requires="v">
                <p:oleObj spid="_x0000_s121857" name="Chart" r:id="rId4" imgW="9754445" imgH="6431837" progId="Excel.Chart.8">
                  <p:embed/>
                </p:oleObj>
              </mc:Choice>
              <mc:Fallback>
                <p:oleObj name="Chart" r:id="rId4" imgW="9754445" imgH="6431837" progId="Excel.Chart.8">
                  <p:embed/>
                  <p:pic>
                    <p:nvPicPr>
                      <p:cNvPr id="0"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214313"/>
                        <a:ext cx="9748837"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a:extLst>
              <a:ext uri="{FF2B5EF4-FFF2-40B4-BE49-F238E27FC236}">
                <a16:creationId xmlns:a16="http://schemas.microsoft.com/office/drawing/2014/main" id="{8061A7E2-97FC-3848-8703-FB3B977C0294}"/>
              </a:ext>
            </a:extLst>
          </p:cNvPr>
          <p:cNvSpPr/>
          <p:nvPr/>
        </p:nvSpPr>
        <p:spPr>
          <a:xfrm>
            <a:off x="9661525" y="265113"/>
            <a:ext cx="2225675" cy="1939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20%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59%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20DF57E-A010-7DEF-3C74-6282CC0DA77C}"/>
              </a:ext>
            </a:extLst>
          </p:cNvPr>
          <p:cNvGraphicFramePr/>
          <p:nvPr/>
        </p:nvGraphicFramePr>
        <p:xfrm>
          <a:off x="246581" y="256854"/>
          <a:ext cx="9679739" cy="635970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D5A10C39-790F-001E-66C0-097B98652ACD}"/>
              </a:ext>
            </a:extLst>
          </p:cNvPr>
          <p:cNvSpPr/>
          <p:nvPr/>
        </p:nvSpPr>
        <p:spPr>
          <a:xfrm>
            <a:off x="9293225" y="457200"/>
            <a:ext cx="2652713"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r>
              <a:rPr lang="en-US" sz="2000">
                <a:solidFill>
                  <a:prstClr val="white"/>
                </a:solidFill>
              </a:rPr>
              <a:t>14%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55%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92162" name="Content Placeholder 3">
            <a:extLst>
              <a:ext uri="{FF2B5EF4-FFF2-40B4-BE49-F238E27FC236}">
                <a16:creationId xmlns:a16="http://schemas.microsoft.com/office/drawing/2014/main" id="{7C8EDF29-5EFD-A6A4-1F2A-5D85091863B5}"/>
              </a:ext>
            </a:extLst>
          </p:cNvPr>
          <p:cNvGraphicFramePr>
            <a:graphicFrameLocks noGrp="1"/>
          </p:cNvGraphicFramePr>
          <p:nvPr>
            <p:ph idx="1"/>
          </p:nvPr>
        </p:nvGraphicFramePr>
        <p:xfrm>
          <a:off x="136525" y="174625"/>
          <a:ext cx="9799638" cy="6611938"/>
        </p:xfrm>
        <a:graphic>
          <a:graphicData uri="http://schemas.openxmlformats.org/presentationml/2006/ole">
            <mc:AlternateContent xmlns:mc="http://schemas.openxmlformats.org/markup-compatibility/2006">
              <mc:Choice xmlns:v="urn:schemas-microsoft-com:vml" Requires="v">
                <p:oleObj spid="_x0000_s125953" name="Chart" r:id="rId4" imgW="9803218" imgH="6620830" progId="Excel.Chart.8">
                  <p:embed/>
                </p:oleObj>
              </mc:Choice>
              <mc:Fallback>
                <p:oleObj name="Chart" r:id="rId4" imgW="9803218" imgH="6620830"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25" y="174625"/>
                        <a:ext cx="9799638" cy="66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B50C5C92-56F1-106E-3E93-165D4A0F19EE}"/>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19 %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38%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94210" name="Content Placeholder 3">
            <a:extLst>
              <a:ext uri="{FF2B5EF4-FFF2-40B4-BE49-F238E27FC236}">
                <a16:creationId xmlns:a16="http://schemas.microsoft.com/office/drawing/2014/main" id="{E534FFDB-CE8E-BB59-DD5C-35F589F4C694}"/>
              </a:ext>
            </a:extLst>
          </p:cNvPr>
          <p:cNvGraphicFramePr>
            <a:graphicFrameLocks noGrp="1"/>
          </p:cNvGraphicFramePr>
          <p:nvPr>
            <p:ph idx="1"/>
          </p:nvPr>
        </p:nvGraphicFramePr>
        <p:xfrm>
          <a:off x="179388" y="153988"/>
          <a:ext cx="9736137" cy="6451600"/>
        </p:xfrm>
        <a:graphic>
          <a:graphicData uri="http://schemas.openxmlformats.org/presentationml/2006/ole">
            <mc:AlternateContent xmlns:mc="http://schemas.openxmlformats.org/markup-compatibility/2006">
              <mc:Choice xmlns:v="urn:schemas-microsoft-com:vml" Requires="v">
                <p:oleObj spid="_x0000_s128001" name="Chart" r:id="rId4" imgW="9742252" imgH="6456224" progId="Excel.Chart.8">
                  <p:embed/>
                </p:oleObj>
              </mc:Choice>
              <mc:Fallback>
                <p:oleObj name="Chart" r:id="rId4" imgW="9742252" imgH="6456224"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3988"/>
                        <a:ext cx="9736137"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79A6CA8D-B4DF-8FB7-0E0B-E62834DDF16A}"/>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14%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58%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96258" name="Content Placeholder 3">
            <a:extLst>
              <a:ext uri="{FF2B5EF4-FFF2-40B4-BE49-F238E27FC236}">
                <a16:creationId xmlns:a16="http://schemas.microsoft.com/office/drawing/2014/main" id="{4C8B0339-7FA1-5EB6-6DB1-86837E2DF829}"/>
              </a:ext>
            </a:extLst>
          </p:cNvPr>
          <p:cNvGraphicFramePr>
            <a:graphicFrameLocks noGrp="1"/>
          </p:cNvGraphicFramePr>
          <p:nvPr>
            <p:ph idx="1"/>
          </p:nvPr>
        </p:nvGraphicFramePr>
        <p:xfrm>
          <a:off x="152400" y="295275"/>
          <a:ext cx="9813925" cy="6140450"/>
        </p:xfrm>
        <a:graphic>
          <a:graphicData uri="http://schemas.openxmlformats.org/presentationml/2006/ole">
            <mc:AlternateContent xmlns:mc="http://schemas.openxmlformats.org/markup-compatibility/2006">
              <mc:Choice xmlns:v="urn:schemas-microsoft-com:vml" Requires="v">
                <p:oleObj spid="_x0000_s130049" name="Chart" r:id="rId4" imgW="9815411" imgH="6145301" progId="Excel.Chart.8">
                  <p:embed/>
                </p:oleObj>
              </mc:Choice>
              <mc:Fallback>
                <p:oleObj name="Chart" r:id="rId4" imgW="9815411" imgH="6145301"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95275"/>
                        <a:ext cx="9813925"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7A1BAC2F-0FA8-BCA6-5D8F-A2D6B95F7FD6}"/>
              </a:ext>
            </a:extLst>
          </p:cNvPr>
          <p:cNvSpPr/>
          <p:nvPr/>
        </p:nvSpPr>
        <p:spPr>
          <a:xfrm>
            <a:off x="9580563" y="2143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35%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27%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98306" name="Content Placeholder 3">
            <a:extLst>
              <a:ext uri="{FF2B5EF4-FFF2-40B4-BE49-F238E27FC236}">
                <a16:creationId xmlns:a16="http://schemas.microsoft.com/office/drawing/2014/main" id="{B1C1564C-20C6-5C72-9644-1E12F24EF9DB}"/>
              </a:ext>
            </a:extLst>
          </p:cNvPr>
          <p:cNvGraphicFramePr>
            <a:graphicFrameLocks noGrp="1"/>
          </p:cNvGraphicFramePr>
          <p:nvPr>
            <p:ph idx="1"/>
          </p:nvPr>
        </p:nvGraphicFramePr>
        <p:xfrm>
          <a:off x="157163" y="212725"/>
          <a:ext cx="9758362" cy="6375400"/>
        </p:xfrm>
        <a:graphic>
          <a:graphicData uri="http://schemas.openxmlformats.org/presentationml/2006/ole">
            <mc:AlternateContent xmlns:mc="http://schemas.openxmlformats.org/markup-compatibility/2006">
              <mc:Choice xmlns:v="urn:schemas-microsoft-com:vml" Requires="v">
                <p:oleObj spid="_x0000_s132097" name="Chart" r:id="rId4" imgW="9766638" imgH="6383065" progId="Excel.Chart.8">
                  <p:embed/>
                </p:oleObj>
              </mc:Choice>
              <mc:Fallback>
                <p:oleObj name="Chart" r:id="rId4" imgW="9766638" imgH="63830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212725"/>
                        <a:ext cx="9758362"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1643E658-4921-796C-7DCF-1381DC06F1A9}"/>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2%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92%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00354" name="Content Placeholder 3">
            <a:extLst>
              <a:ext uri="{FF2B5EF4-FFF2-40B4-BE49-F238E27FC236}">
                <a16:creationId xmlns:a16="http://schemas.microsoft.com/office/drawing/2014/main" id="{A1BC9A9D-FE01-DAB4-18B1-BA1038DC0BC4}"/>
              </a:ext>
            </a:extLst>
          </p:cNvPr>
          <p:cNvGraphicFramePr>
            <a:graphicFrameLocks noGrp="1"/>
          </p:cNvGraphicFramePr>
          <p:nvPr>
            <p:ph idx="1"/>
          </p:nvPr>
        </p:nvGraphicFramePr>
        <p:xfrm>
          <a:off x="185738" y="220663"/>
          <a:ext cx="9618662" cy="6416675"/>
        </p:xfrm>
        <a:graphic>
          <a:graphicData uri="http://schemas.openxmlformats.org/presentationml/2006/ole">
            <mc:AlternateContent xmlns:mc="http://schemas.openxmlformats.org/markup-compatibility/2006">
              <mc:Choice xmlns:v="urn:schemas-microsoft-com:vml" Requires="v">
                <p:oleObj spid="_x0000_s134145" name="Chart" r:id="rId4" imgW="9626418" imgH="6419644" progId="Excel.Chart.8">
                  <p:embed/>
                </p:oleObj>
              </mc:Choice>
              <mc:Fallback>
                <p:oleObj name="Chart" r:id="rId4" imgW="9626418" imgH="6419644"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220663"/>
                        <a:ext cx="9618662"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355ABDDF-10DF-17A2-3E1D-876BA2ED6DAD}"/>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14 %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63%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02402" name="Content Placeholder 3">
            <a:extLst>
              <a:ext uri="{FF2B5EF4-FFF2-40B4-BE49-F238E27FC236}">
                <a16:creationId xmlns:a16="http://schemas.microsoft.com/office/drawing/2014/main" id="{82D33C26-4E8A-0AFB-F556-DD9252FB1268}"/>
              </a:ext>
            </a:extLst>
          </p:cNvPr>
          <p:cNvGraphicFramePr>
            <a:graphicFrameLocks noGrp="1"/>
          </p:cNvGraphicFramePr>
          <p:nvPr>
            <p:ph idx="1"/>
          </p:nvPr>
        </p:nvGraphicFramePr>
        <p:xfrm>
          <a:off x="233363" y="153988"/>
          <a:ext cx="9693275" cy="6327775"/>
        </p:xfrm>
        <a:graphic>
          <a:graphicData uri="http://schemas.openxmlformats.org/presentationml/2006/ole">
            <mc:AlternateContent xmlns:mc="http://schemas.openxmlformats.org/markup-compatibility/2006">
              <mc:Choice xmlns:v="urn:schemas-microsoft-com:vml" Requires="v">
                <p:oleObj spid="_x0000_s136193" name="Chart" r:id="rId4" imgW="9699577" imgH="6334293" progId="Excel.Chart.8">
                  <p:embed/>
                </p:oleObj>
              </mc:Choice>
              <mc:Fallback>
                <p:oleObj name="Chart" r:id="rId4" imgW="9699577" imgH="6334293"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153988"/>
                        <a:ext cx="9693275"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5CB2BE28-6B66-D38B-6F1B-11CC5F6AD629}"/>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18 %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48%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04450" name="Content Placeholder 3">
            <a:extLst>
              <a:ext uri="{FF2B5EF4-FFF2-40B4-BE49-F238E27FC236}">
                <a16:creationId xmlns:a16="http://schemas.microsoft.com/office/drawing/2014/main" id="{B46FD6F0-FC28-A262-ED16-5F2C98828B6D}"/>
              </a:ext>
            </a:extLst>
          </p:cNvPr>
          <p:cNvGraphicFramePr>
            <a:graphicFrameLocks noGrp="1"/>
          </p:cNvGraphicFramePr>
          <p:nvPr>
            <p:ph idx="1"/>
          </p:nvPr>
        </p:nvGraphicFramePr>
        <p:xfrm>
          <a:off x="192088" y="119063"/>
          <a:ext cx="9693275" cy="6526212"/>
        </p:xfrm>
        <a:graphic>
          <a:graphicData uri="http://schemas.openxmlformats.org/presentationml/2006/ole">
            <mc:AlternateContent xmlns:mc="http://schemas.openxmlformats.org/markup-compatibility/2006">
              <mc:Choice xmlns:v="urn:schemas-microsoft-com:vml" Requires="v">
                <p:oleObj spid="_x0000_s138241" name="Chart" r:id="rId4" imgW="9699577" imgH="6529382" progId="Excel.Chart.8">
                  <p:embed/>
                </p:oleObj>
              </mc:Choice>
              <mc:Fallback>
                <p:oleObj name="Chart" r:id="rId4" imgW="9699577" imgH="6529382"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119063"/>
                        <a:ext cx="9693275" cy="65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72E87FE0-5F28-74BB-05ED-9E1050175672}"/>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17 %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40%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06498" name="Content Placeholder 3">
            <a:extLst>
              <a:ext uri="{FF2B5EF4-FFF2-40B4-BE49-F238E27FC236}">
                <a16:creationId xmlns:a16="http://schemas.microsoft.com/office/drawing/2014/main" id="{DE23FCEB-2F89-30BB-BB01-092DF524993A}"/>
              </a:ext>
            </a:extLst>
          </p:cNvPr>
          <p:cNvGraphicFramePr>
            <a:graphicFrameLocks noGrp="1"/>
          </p:cNvGraphicFramePr>
          <p:nvPr>
            <p:ph idx="1"/>
          </p:nvPr>
        </p:nvGraphicFramePr>
        <p:xfrm>
          <a:off x="123825" y="142875"/>
          <a:ext cx="9710738" cy="6380163"/>
        </p:xfrm>
        <a:graphic>
          <a:graphicData uri="http://schemas.openxmlformats.org/presentationml/2006/ole">
            <mc:AlternateContent xmlns:mc="http://schemas.openxmlformats.org/markup-compatibility/2006">
              <mc:Choice xmlns:v="urn:schemas-microsoft-com:vml" Requires="v">
                <p:oleObj spid="_x0000_s140289" name="Chart" r:id="rId4" imgW="9717866" imgH="6383065" progId="Excel.Chart.8">
                  <p:embed/>
                </p:oleObj>
              </mc:Choice>
              <mc:Fallback>
                <p:oleObj name="Chart" r:id="rId4" imgW="9717866" imgH="63830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42875"/>
                        <a:ext cx="9710738"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F15F92C7-1ECB-71F4-C862-B57435F6DB1C}"/>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23 %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57%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a:extLst>
              <a:ext uri="{FF2B5EF4-FFF2-40B4-BE49-F238E27FC236}">
                <a16:creationId xmlns:a16="http://schemas.microsoft.com/office/drawing/2014/main" id="{A6CB347C-34E0-829A-F946-7F2780A46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063" y="276225"/>
            <a:ext cx="36607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Content Placeholder 2">
            <a:extLst>
              <a:ext uri="{FF2B5EF4-FFF2-40B4-BE49-F238E27FC236}">
                <a16:creationId xmlns:a16="http://schemas.microsoft.com/office/drawing/2014/main" id="{12A7F297-C90A-4A6A-A7E9-288154932BD6}"/>
              </a:ext>
            </a:extLst>
          </p:cNvPr>
          <p:cNvSpPr>
            <a:spLocks noGrp="1" noChangeArrowheads="1"/>
          </p:cNvSpPr>
          <p:nvPr>
            <p:ph idx="1"/>
          </p:nvPr>
        </p:nvSpPr>
        <p:spPr>
          <a:xfrm>
            <a:off x="223838" y="1825625"/>
            <a:ext cx="11855450" cy="4351338"/>
          </a:xfrm>
        </p:spPr>
        <p:txBody>
          <a:bodyPr/>
          <a:lstStyle/>
          <a:p>
            <a:pPr marL="0" indent="0" eaLnBrk="1" hangingPunct="1">
              <a:buFont typeface="Arial" panose="020B0604020202020204" pitchFamily="34" charset="0"/>
              <a:buNone/>
            </a:pPr>
            <a:r>
              <a:rPr lang="en-GB" altLang="en-US" sz="4400" b="1"/>
              <a:t>            </a:t>
            </a:r>
          </a:p>
          <a:p>
            <a:pPr marL="0" indent="0" eaLnBrk="1" hangingPunct="1">
              <a:buFont typeface="Arial" panose="020B0604020202020204" pitchFamily="34" charset="0"/>
              <a:buNone/>
            </a:pPr>
            <a:r>
              <a:rPr lang="en-GB" altLang="en-US" sz="4400" b="1"/>
              <a:t>                                  Welcome</a:t>
            </a:r>
          </a:p>
          <a:p>
            <a:pPr marL="0" indent="0" eaLnBrk="1" hangingPunct="1">
              <a:buFont typeface="Arial" panose="020B0604020202020204" pitchFamily="34" charset="0"/>
              <a:buNone/>
            </a:pPr>
            <a:r>
              <a:rPr lang="en-GB" altLang="en-US" sz="4400" b="1"/>
              <a:t>              The Autistic Experience and Voice  </a:t>
            </a:r>
          </a:p>
          <a:p>
            <a:pPr marL="0" indent="0" eaLnBrk="1" hangingPunct="1">
              <a:buFont typeface="Arial" panose="020B0604020202020204" pitchFamily="34" charset="0"/>
              <a:buNone/>
            </a:pPr>
            <a:r>
              <a:rPr lang="en-GB" altLang="en-US" sz="4400" b="1"/>
              <a:t>    Supporting a Neurodiverse Strategy for Jersey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08546" name="Content Placeholder 3">
            <a:extLst>
              <a:ext uri="{FF2B5EF4-FFF2-40B4-BE49-F238E27FC236}">
                <a16:creationId xmlns:a16="http://schemas.microsoft.com/office/drawing/2014/main" id="{0EFAFF69-FDA4-0930-1B81-79D7804BBA85}"/>
              </a:ext>
            </a:extLst>
          </p:cNvPr>
          <p:cNvGraphicFramePr>
            <a:graphicFrameLocks noGrp="1"/>
          </p:cNvGraphicFramePr>
          <p:nvPr>
            <p:ph idx="1"/>
          </p:nvPr>
        </p:nvGraphicFramePr>
        <p:xfrm>
          <a:off x="160338" y="188913"/>
          <a:ext cx="9817100" cy="6550025"/>
        </p:xfrm>
        <a:graphic>
          <a:graphicData uri="http://schemas.openxmlformats.org/presentationml/2006/ole">
            <mc:AlternateContent xmlns:mc="http://schemas.openxmlformats.org/markup-compatibility/2006">
              <mc:Choice xmlns:v="urn:schemas-microsoft-com:vml" Requires="v">
                <p:oleObj spid="_x0000_s142337" name="Chart" r:id="rId4" imgW="9821507" imgH="6559865" progId="Excel.Chart.8">
                  <p:embed/>
                </p:oleObj>
              </mc:Choice>
              <mc:Fallback>
                <p:oleObj name="Chart" r:id="rId4" imgW="9821507" imgH="65598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188913"/>
                        <a:ext cx="981710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7118F3FC-FDB0-A75E-9853-45B5644B5268}"/>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11 %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42%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10594" name="Content Placeholder 3">
            <a:extLst>
              <a:ext uri="{FF2B5EF4-FFF2-40B4-BE49-F238E27FC236}">
                <a16:creationId xmlns:a16="http://schemas.microsoft.com/office/drawing/2014/main" id="{21EBA147-905F-1F2A-7695-BABADEB2A725}"/>
              </a:ext>
            </a:extLst>
          </p:cNvPr>
          <p:cNvGraphicFramePr>
            <a:graphicFrameLocks noGrp="1"/>
          </p:cNvGraphicFramePr>
          <p:nvPr>
            <p:ph idx="1"/>
          </p:nvPr>
        </p:nvGraphicFramePr>
        <p:xfrm>
          <a:off x="201613" y="223838"/>
          <a:ext cx="9734550" cy="6329362"/>
        </p:xfrm>
        <a:graphic>
          <a:graphicData uri="http://schemas.openxmlformats.org/presentationml/2006/ole">
            <mc:AlternateContent xmlns:mc="http://schemas.openxmlformats.org/markup-compatibility/2006">
              <mc:Choice xmlns:v="urn:schemas-microsoft-com:vml" Requires="v">
                <p:oleObj spid="_x0000_s144385" name="Chart" r:id="rId4" imgW="9742252" imgH="6334293" progId="Excel.Chart.8">
                  <p:embed/>
                </p:oleObj>
              </mc:Choice>
              <mc:Fallback>
                <p:oleObj name="Chart" r:id="rId4" imgW="9742252" imgH="6334293"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223838"/>
                        <a:ext cx="973455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475F1933-32CC-6BA0-A227-16FDF897AB19}"/>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13%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51%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12642" name="Content Placeholder 3">
            <a:extLst>
              <a:ext uri="{FF2B5EF4-FFF2-40B4-BE49-F238E27FC236}">
                <a16:creationId xmlns:a16="http://schemas.microsoft.com/office/drawing/2014/main" id="{4FC57819-D21C-2BBF-9DD4-F53CEE8CBB20}"/>
              </a:ext>
            </a:extLst>
          </p:cNvPr>
          <p:cNvGraphicFramePr>
            <a:graphicFrameLocks noGrp="1"/>
          </p:cNvGraphicFramePr>
          <p:nvPr>
            <p:ph idx="1"/>
          </p:nvPr>
        </p:nvGraphicFramePr>
        <p:xfrm>
          <a:off x="139700" y="185738"/>
          <a:ext cx="9826625" cy="6418262"/>
        </p:xfrm>
        <a:graphic>
          <a:graphicData uri="http://schemas.openxmlformats.org/presentationml/2006/ole">
            <mc:AlternateContent xmlns:mc="http://schemas.openxmlformats.org/markup-compatibility/2006">
              <mc:Choice xmlns:v="urn:schemas-microsoft-com:vml" Requires="v">
                <p:oleObj spid="_x0000_s146433" name="Chart" r:id="rId4" imgW="9833700" imgH="6425741" progId="Excel.Chart.8">
                  <p:embed/>
                </p:oleObj>
              </mc:Choice>
              <mc:Fallback>
                <p:oleObj name="Chart" r:id="rId4" imgW="9833700" imgH="6425741"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185738"/>
                        <a:ext cx="9826625" cy="641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AC9378FE-F8C1-64DD-B751-D2B5664588B4}"/>
              </a:ext>
            </a:extLst>
          </p:cNvPr>
          <p:cNvSpPr/>
          <p:nvPr/>
        </p:nvSpPr>
        <p:spPr>
          <a:xfrm>
            <a:off x="9580563" y="2143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28 %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53%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14690" name="Content Placeholder 3">
            <a:extLst>
              <a:ext uri="{FF2B5EF4-FFF2-40B4-BE49-F238E27FC236}">
                <a16:creationId xmlns:a16="http://schemas.microsoft.com/office/drawing/2014/main" id="{5D9C39D8-8DE3-9A32-8957-B45F0AFF31C2}"/>
              </a:ext>
            </a:extLst>
          </p:cNvPr>
          <p:cNvGraphicFramePr>
            <a:graphicFrameLocks noGrp="1"/>
          </p:cNvGraphicFramePr>
          <p:nvPr>
            <p:ph idx="1"/>
          </p:nvPr>
        </p:nvGraphicFramePr>
        <p:xfrm>
          <a:off x="222250" y="238125"/>
          <a:ext cx="9693275" cy="6375400"/>
        </p:xfrm>
        <a:graphic>
          <a:graphicData uri="http://schemas.openxmlformats.org/presentationml/2006/ole">
            <mc:AlternateContent xmlns:mc="http://schemas.openxmlformats.org/markup-compatibility/2006">
              <mc:Choice xmlns:v="urn:schemas-microsoft-com:vml" Requires="v">
                <p:oleObj spid="_x0000_s148481" name="Chart" r:id="rId4" imgW="9699577" imgH="6376969" progId="Excel.Chart.8">
                  <p:embed/>
                </p:oleObj>
              </mc:Choice>
              <mc:Fallback>
                <p:oleObj name="Chart" r:id="rId4" imgW="9699577" imgH="6376969"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0" y="238125"/>
                        <a:ext cx="9693275"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8D5DD557-DAD3-7F87-C3E7-4AC243C8D0A3}"/>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13 %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33%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16738" name="Content Placeholder 3">
            <a:extLst>
              <a:ext uri="{FF2B5EF4-FFF2-40B4-BE49-F238E27FC236}">
                <a16:creationId xmlns:a16="http://schemas.microsoft.com/office/drawing/2014/main" id="{8F3E6832-A35E-6C85-6B81-D0CAFABE1979}"/>
              </a:ext>
            </a:extLst>
          </p:cNvPr>
          <p:cNvGraphicFramePr>
            <a:graphicFrameLocks noGrp="1"/>
          </p:cNvGraphicFramePr>
          <p:nvPr>
            <p:ph idx="1"/>
          </p:nvPr>
        </p:nvGraphicFramePr>
        <p:xfrm>
          <a:off x="239713" y="214313"/>
          <a:ext cx="9625012" cy="6257925"/>
        </p:xfrm>
        <a:graphic>
          <a:graphicData uri="http://schemas.openxmlformats.org/presentationml/2006/ole">
            <mc:AlternateContent xmlns:mc="http://schemas.openxmlformats.org/markup-compatibility/2006">
              <mc:Choice xmlns:v="urn:schemas-microsoft-com:vml" Requires="v">
                <p:oleObj spid="_x0000_s150529" name="Chart" r:id="rId4" imgW="9632515" imgH="6261135" progId="Excel.Chart.8">
                  <p:embed/>
                </p:oleObj>
              </mc:Choice>
              <mc:Fallback>
                <p:oleObj name="Chart" r:id="rId4" imgW="9632515" imgH="626113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3" y="214313"/>
                        <a:ext cx="9625012"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99BA6104-69EB-3AAB-52E9-BCE35EE551C4}"/>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8%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20% disagree or strongly disagree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18786" name="Content Placeholder 3">
            <a:extLst>
              <a:ext uri="{FF2B5EF4-FFF2-40B4-BE49-F238E27FC236}">
                <a16:creationId xmlns:a16="http://schemas.microsoft.com/office/drawing/2014/main" id="{64FEC4C2-96FF-3A2E-16CF-C36CBCFCE74A}"/>
              </a:ext>
            </a:extLst>
          </p:cNvPr>
          <p:cNvGraphicFramePr>
            <a:graphicFrameLocks noGrp="1"/>
          </p:cNvGraphicFramePr>
          <p:nvPr>
            <p:ph idx="1"/>
          </p:nvPr>
        </p:nvGraphicFramePr>
        <p:xfrm>
          <a:off x="173038" y="127000"/>
          <a:ext cx="9702800" cy="6604000"/>
        </p:xfrm>
        <a:graphic>
          <a:graphicData uri="http://schemas.openxmlformats.org/presentationml/2006/ole">
            <mc:AlternateContent xmlns:mc="http://schemas.openxmlformats.org/markup-compatibility/2006">
              <mc:Choice xmlns:v="urn:schemas-microsoft-com:vml" Requires="v">
                <p:oleObj spid="_x0000_s152577" name="Chart" r:id="rId4" imgW="9705673" imgH="6614733" progId="Excel.Chart.8">
                  <p:embed/>
                </p:oleObj>
              </mc:Choice>
              <mc:Fallback>
                <p:oleObj name="Chart" r:id="rId4" imgW="9705673" imgH="6614733"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27000"/>
                        <a:ext cx="9702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E9FD6870-E7F9-38BA-F773-F9E25330AA33}"/>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7 %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54% disagree or strongly disagree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20834" name="Content Placeholder 3">
            <a:extLst>
              <a:ext uri="{FF2B5EF4-FFF2-40B4-BE49-F238E27FC236}">
                <a16:creationId xmlns:a16="http://schemas.microsoft.com/office/drawing/2014/main" id="{E1D8E7D2-A8C7-4927-8A00-3A7ADAFB4BFC}"/>
              </a:ext>
            </a:extLst>
          </p:cNvPr>
          <p:cNvGraphicFramePr>
            <a:graphicFrameLocks noGrp="1"/>
          </p:cNvGraphicFramePr>
          <p:nvPr>
            <p:ph idx="1"/>
          </p:nvPr>
        </p:nvGraphicFramePr>
        <p:xfrm>
          <a:off x="212725" y="174625"/>
          <a:ext cx="9804400" cy="6472238"/>
        </p:xfrm>
        <a:graphic>
          <a:graphicData uri="http://schemas.openxmlformats.org/presentationml/2006/ole">
            <mc:AlternateContent xmlns:mc="http://schemas.openxmlformats.org/markup-compatibility/2006">
              <mc:Choice xmlns:v="urn:schemas-microsoft-com:vml" Requires="v">
                <p:oleObj spid="_x0000_s154625" name="Chart" r:id="rId4" imgW="9815411" imgH="6480610" progId="Excel.Chart.8">
                  <p:embed/>
                </p:oleObj>
              </mc:Choice>
              <mc:Fallback>
                <p:oleObj name="Chart" r:id="rId4" imgW="9815411" imgH="6480610"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74625"/>
                        <a:ext cx="98044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B58CC516-D3A2-45B5-120F-E2C04BE2ED3B}"/>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18 %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44%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22882" name="Content Placeholder 3">
            <a:extLst>
              <a:ext uri="{FF2B5EF4-FFF2-40B4-BE49-F238E27FC236}">
                <a16:creationId xmlns:a16="http://schemas.microsoft.com/office/drawing/2014/main" id="{86604EB4-B9F1-5FA5-7BD2-65A8B97C2BC0}"/>
              </a:ext>
            </a:extLst>
          </p:cNvPr>
          <p:cNvGraphicFramePr>
            <a:graphicFrameLocks noGrp="1"/>
          </p:cNvGraphicFramePr>
          <p:nvPr>
            <p:ph idx="1"/>
          </p:nvPr>
        </p:nvGraphicFramePr>
        <p:xfrm>
          <a:off x="133350" y="166688"/>
          <a:ext cx="9793288" cy="6524625"/>
        </p:xfrm>
        <a:graphic>
          <a:graphicData uri="http://schemas.openxmlformats.org/presentationml/2006/ole">
            <mc:AlternateContent xmlns:mc="http://schemas.openxmlformats.org/markup-compatibility/2006">
              <mc:Choice xmlns:v="urn:schemas-microsoft-com:vml" Requires="v">
                <p:oleObj spid="_x0000_s156673" name="Chart" r:id="rId4" imgW="9803218" imgH="6529382" progId="Excel.Chart.8">
                  <p:embed/>
                </p:oleObj>
              </mc:Choice>
              <mc:Fallback>
                <p:oleObj name="Chart" r:id="rId4" imgW="9803218" imgH="6529382"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166688"/>
                        <a:ext cx="9793288"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B8EFAA7A-E55A-0860-C028-E3F9210E2A71}"/>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13 %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57%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24930" name="Content Placeholder 3">
            <a:extLst>
              <a:ext uri="{FF2B5EF4-FFF2-40B4-BE49-F238E27FC236}">
                <a16:creationId xmlns:a16="http://schemas.microsoft.com/office/drawing/2014/main" id="{2234D372-E20A-AF09-B373-84F4F0A18F30}"/>
              </a:ext>
            </a:extLst>
          </p:cNvPr>
          <p:cNvGraphicFramePr>
            <a:graphicFrameLocks noGrp="1"/>
          </p:cNvGraphicFramePr>
          <p:nvPr>
            <p:ph idx="1"/>
          </p:nvPr>
        </p:nvGraphicFramePr>
        <p:xfrm>
          <a:off x="195263" y="163513"/>
          <a:ext cx="9731375" cy="6389687"/>
        </p:xfrm>
        <a:graphic>
          <a:graphicData uri="http://schemas.openxmlformats.org/presentationml/2006/ole">
            <mc:AlternateContent xmlns:mc="http://schemas.openxmlformats.org/markup-compatibility/2006">
              <mc:Choice xmlns:v="urn:schemas-microsoft-com:vml" Requires="v">
                <p:oleObj spid="_x0000_s158721" name="Chart" r:id="rId4" imgW="9742252" imgH="6395258" progId="Excel.Chart.8">
                  <p:embed/>
                </p:oleObj>
              </mc:Choice>
              <mc:Fallback>
                <p:oleObj name="Chart" r:id="rId4" imgW="9742252" imgH="6395258"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163513"/>
                        <a:ext cx="9731375"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90A20BE4-1935-200C-559C-7D72D9878CB7}"/>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30 %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43%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26978" name="Content Placeholder 3">
            <a:extLst>
              <a:ext uri="{FF2B5EF4-FFF2-40B4-BE49-F238E27FC236}">
                <a16:creationId xmlns:a16="http://schemas.microsoft.com/office/drawing/2014/main" id="{D005056E-799A-7BCA-74D1-AAA6A392FF1F}"/>
              </a:ext>
            </a:extLst>
          </p:cNvPr>
          <p:cNvGraphicFramePr>
            <a:graphicFrameLocks noGrp="1"/>
          </p:cNvGraphicFramePr>
          <p:nvPr>
            <p:ph idx="1"/>
          </p:nvPr>
        </p:nvGraphicFramePr>
        <p:xfrm>
          <a:off x="185738" y="203200"/>
          <a:ext cx="9761537" cy="6380163"/>
        </p:xfrm>
        <a:graphic>
          <a:graphicData uri="http://schemas.openxmlformats.org/presentationml/2006/ole">
            <mc:AlternateContent xmlns:mc="http://schemas.openxmlformats.org/markup-compatibility/2006">
              <mc:Choice xmlns:v="urn:schemas-microsoft-com:vml" Requires="v">
                <p:oleObj spid="_x0000_s160769" name="Chart" r:id="rId4" imgW="9766638" imgH="6383065" progId="Excel.Chart.8">
                  <p:embed/>
                </p:oleObj>
              </mc:Choice>
              <mc:Fallback>
                <p:oleObj name="Chart" r:id="rId4" imgW="9766638" imgH="63830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203200"/>
                        <a:ext cx="9761537"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F45E13D4-CB03-0E6C-74F2-C8FB8100D626}"/>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25 %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53%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a:extLst>
              <a:ext uri="{FF2B5EF4-FFF2-40B4-BE49-F238E27FC236}">
                <a16:creationId xmlns:a16="http://schemas.microsoft.com/office/drawing/2014/main" id="{6B5B049F-DE9A-1E58-F747-5D2398BB7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063" y="276225"/>
            <a:ext cx="36607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a:extLst>
              <a:ext uri="{FF2B5EF4-FFF2-40B4-BE49-F238E27FC236}">
                <a16:creationId xmlns:a16="http://schemas.microsoft.com/office/drawing/2014/main" id="{C25955A1-BC99-A4E7-E980-B4C3986FC5B5}"/>
              </a:ext>
            </a:extLst>
          </p:cNvPr>
          <p:cNvSpPr>
            <a:spLocks noGrp="1" noChangeArrowheads="1"/>
          </p:cNvSpPr>
          <p:nvPr>
            <p:ph type="title"/>
          </p:nvPr>
        </p:nvSpPr>
        <p:spPr>
          <a:xfrm>
            <a:off x="838200" y="357188"/>
            <a:ext cx="10515600" cy="1325562"/>
          </a:xfrm>
        </p:spPr>
        <p:txBody>
          <a:bodyPr/>
          <a:lstStyle/>
          <a:p>
            <a:pPr eaLnBrk="1" hangingPunct="1"/>
            <a:r>
              <a:rPr lang="en-US" altLang="en-US" b="1">
                <a:latin typeface="Dosis SemiBold" pitchFamily="2" charset="0"/>
              </a:rPr>
              <a:t>Aims &amp; Objectives</a:t>
            </a:r>
            <a:endParaRPr lang="en-GB" altLang="en-US" b="1">
              <a:latin typeface="Dosis SemiBold" pitchFamily="2" charset="0"/>
            </a:endParaRPr>
          </a:p>
        </p:txBody>
      </p:sp>
      <p:sp>
        <p:nvSpPr>
          <p:cNvPr id="55300" name="Content Placeholder 2">
            <a:extLst>
              <a:ext uri="{FF2B5EF4-FFF2-40B4-BE49-F238E27FC236}">
                <a16:creationId xmlns:a16="http://schemas.microsoft.com/office/drawing/2014/main" id="{7CBFBF11-7CC2-E87A-3C4E-199A59C8B604}"/>
              </a:ext>
            </a:extLst>
          </p:cNvPr>
          <p:cNvSpPr>
            <a:spLocks noGrp="1" noChangeArrowheads="1"/>
          </p:cNvSpPr>
          <p:nvPr>
            <p:ph idx="1"/>
          </p:nvPr>
        </p:nvSpPr>
        <p:spPr>
          <a:xfrm>
            <a:off x="368300" y="2370138"/>
            <a:ext cx="10515600" cy="3902075"/>
          </a:xfrm>
        </p:spPr>
        <p:txBody>
          <a:bodyPr/>
          <a:lstStyle/>
          <a:p>
            <a:pPr eaLnBrk="1" hangingPunct="1"/>
            <a:r>
              <a:rPr lang="en-GB" altLang="en-US"/>
              <a:t>To hold an Interactive Workshop where voices are heard</a:t>
            </a:r>
          </a:p>
          <a:p>
            <a:pPr eaLnBrk="1" hangingPunct="1"/>
            <a:r>
              <a:rPr lang="en-GB" altLang="en-US"/>
              <a:t>Co Creating to identify needs linked to identified themes</a:t>
            </a:r>
          </a:p>
          <a:p>
            <a:pPr eaLnBrk="1" hangingPunct="1"/>
            <a:r>
              <a:rPr lang="en-GB" altLang="en-US"/>
              <a:t>Explore themes and look to align to what is needed for delivery from key stakeholders</a:t>
            </a:r>
          </a:p>
          <a:p>
            <a:pPr eaLnBrk="1" hangingPunct="1"/>
            <a:r>
              <a:rPr lang="en-GB" altLang="en-US"/>
              <a:t>Co creating an Action plan that can align to the strategy for Jersey </a:t>
            </a:r>
          </a:p>
          <a:p>
            <a:pPr eaLnBrk="1" hangingPunct="1"/>
            <a:r>
              <a:rPr lang="en-GB" altLang="en-US"/>
              <a:t>Provide substantial information that will enable and build into the overarching GoJ Strategies</a:t>
            </a:r>
          </a:p>
          <a:p>
            <a:pPr eaLnBrk="1" hangingPunct="1"/>
            <a:r>
              <a:rPr lang="en-GB" altLang="en-US"/>
              <a:t>Overall aim is to deliver positive outcomes for autistic individuals in Jersey </a:t>
            </a:r>
          </a:p>
          <a:p>
            <a:pPr eaLnBrk="1" hangingPunct="1"/>
            <a:endParaRPr lang="en-GB" altLang="en-US"/>
          </a:p>
          <a:p>
            <a:pPr eaLnBrk="1" hangingPunct="1"/>
            <a:endParaRPr lang="en-GB"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aphicFrame>
        <p:nvGraphicFramePr>
          <p:cNvPr id="129026" name="Content Placeholder 3">
            <a:extLst>
              <a:ext uri="{FF2B5EF4-FFF2-40B4-BE49-F238E27FC236}">
                <a16:creationId xmlns:a16="http://schemas.microsoft.com/office/drawing/2014/main" id="{637B62E0-0764-D733-C360-9BC450191357}"/>
              </a:ext>
            </a:extLst>
          </p:cNvPr>
          <p:cNvGraphicFramePr>
            <a:graphicFrameLocks noGrp="1"/>
          </p:cNvGraphicFramePr>
          <p:nvPr>
            <p:ph idx="1"/>
          </p:nvPr>
        </p:nvGraphicFramePr>
        <p:xfrm>
          <a:off x="190500" y="203200"/>
          <a:ext cx="9745663" cy="6451600"/>
        </p:xfrm>
        <a:graphic>
          <a:graphicData uri="http://schemas.openxmlformats.org/presentationml/2006/ole">
            <mc:AlternateContent xmlns:mc="http://schemas.openxmlformats.org/markup-compatibility/2006">
              <mc:Choice xmlns:v="urn:schemas-microsoft-com:vml" Requires="v">
                <p:oleObj spid="_x0000_s162817" name="Chart" r:id="rId4" imgW="9748349" imgH="6456224" progId="Excel.Chart.8">
                  <p:embed/>
                </p:oleObj>
              </mc:Choice>
              <mc:Fallback>
                <p:oleObj name="Chart" r:id="rId4" imgW="9748349" imgH="6456224"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03200"/>
                        <a:ext cx="9745663"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1BF49D6D-9572-71CD-80A1-DB2C4A2E8ADC}"/>
              </a:ext>
            </a:extLst>
          </p:cNvPr>
          <p:cNvSpPr/>
          <p:nvPr/>
        </p:nvSpPr>
        <p:spPr>
          <a:xfrm>
            <a:off x="9580563" y="265113"/>
            <a:ext cx="2306637" cy="212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000">
                <a:solidFill>
                  <a:prstClr val="white"/>
                </a:solidFill>
              </a:rPr>
              <a:t>20 % strongly agree or agree</a:t>
            </a:r>
          </a:p>
          <a:p>
            <a:pPr eaLnBrk="1" fontAlgn="auto" hangingPunct="1">
              <a:spcBef>
                <a:spcPts val="0"/>
              </a:spcBef>
              <a:spcAft>
                <a:spcPts val="0"/>
              </a:spcAft>
              <a:defRPr/>
            </a:pPr>
            <a:endParaRPr lang="en-US" sz="2000">
              <a:solidFill>
                <a:prstClr val="white"/>
              </a:solidFill>
            </a:endParaRPr>
          </a:p>
          <a:p>
            <a:pPr eaLnBrk="1" fontAlgn="auto" hangingPunct="1">
              <a:spcBef>
                <a:spcPts val="0"/>
              </a:spcBef>
              <a:spcAft>
                <a:spcPts val="0"/>
              </a:spcAft>
              <a:defRPr/>
            </a:pPr>
            <a:r>
              <a:rPr lang="en-US" sz="2000">
                <a:solidFill>
                  <a:prstClr val="white"/>
                </a:solidFill>
              </a:rPr>
              <a:t>48% disagree or strongly disagree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74C5A56B-BC37-5A7A-043F-D575FF1CFEAD}"/>
              </a:ext>
            </a:extLst>
          </p:cNvPr>
          <p:cNvSpPr>
            <a:spLocks noGrp="1" noChangeArrowheads="1"/>
          </p:cNvSpPr>
          <p:nvPr>
            <p:ph type="title"/>
          </p:nvPr>
        </p:nvSpPr>
        <p:spPr/>
        <p:txBody>
          <a:bodyPr/>
          <a:lstStyle/>
          <a:p>
            <a:pPr eaLnBrk="1" hangingPunct="1"/>
            <a:endParaRPr lang="en-GB" altLang="en-US"/>
          </a:p>
        </p:txBody>
      </p:sp>
      <p:pic>
        <p:nvPicPr>
          <p:cNvPr id="131075" name="Picture 2" descr="See the source image">
            <a:extLst>
              <a:ext uri="{FF2B5EF4-FFF2-40B4-BE49-F238E27FC236}">
                <a16:creationId xmlns:a16="http://schemas.microsoft.com/office/drawing/2014/main" id="{103052EE-36D8-F98D-D844-58F00C7124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6050" y="-358775"/>
            <a:ext cx="12045950" cy="7054850"/>
          </a:xfrm>
          <a:noFill/>
        </p:spPr>
      </p:pic>
      <p:sp>
        <p:nvSpPr>
          <p:cNvPr id="6" name="Speech Bubble: Rectangle 5">
            <a:extLst>
              <a:ext uri="{FF2B5EF4-FFF2-40B4-BE49-F238E27FC236}">
                <a16:creationId xmlns:a16="http://schemas.microsoft.com/office/drawing/2014/main" id="{42A1B838-E633-227C-3633-8EC4C2D98F0D}"/>
              </a:ext>
            </a:extLst>
          </p:cNvPr>
          <p:cNvSpPr/>
          <p:nvPr/>
        </p:nvSpPr>
        <p:spPr>
          <a:xfrm>
            <a:off x="71438" y="-250825"/>
            <a:ext cx="5973762" cy="3198813"/>
          </a:xfrm>
          <a:prstGeom prst="wedgeRectCallout">
            <a:avLst>
              <a:gd name="adj1" fmla="val 48995"/>
              <a:gd name="adj2" fmla="val 653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GB" sz="2000">
                <a:solidFill>
                  <a:prstClr val="white"/>
                </a:solidFill>
              </a:rPr>
              <a:t>Population survey to inform the strategy </a:t>
            </a:r>
          </a:p>
          <a:p>
            <a:pPr marL="342900" indent="-342900" eaLnBrk="1" fontAlgn="auto" hangingPunct="1">
              <a:lnSpc>
                <a:spcPct val="150000"/>
              </a:lnSpc>
              <a:spcBef>
                <a:spcPts val="0"/>
              </a:spcBef>
              <a:spcAft>
                <a:spcPts val="0"/>
              </a:spcAft>
              <a:buFont typeface="Arial" panose="020B0604020202020204" pitchFamily="34" charset="0"/>
              <a:buChar char="•"/>
              <a:defRPr/>
            </a:pPr>
            <a:r>
              <a:rPr lang="en-GB" sz="2000">
                <a:solidFill>
                  <a:prstClr val="white"/>
                </a:solidFill>
              </a:rPr>
              <a:t>Delphi methodology - questions devised by an expert group, comprising autistic people, families, and professionals 2020 -2021</a:t>
            </a:r>
          </a:p>
        </p:txBody>
      </p:sp>
      <p:sp>
        <p:nvSpPr>
          <p:cNvPr id="9" name="Speech Bubble: Rectangle 8">
            <a:extLst>
              <a:ext uri="{FF2B5EF4-FFF2-40B4-BE49-F238E27FC236}">
                <a16:creationId xmlns:a16="http://schemas.microsoft.com/office/drawing/2014/main" id="{88AEBE5C-50CA-B720-E3C6-88B9D921FA81}"/>
              </a:ext>
            </a:extLst>
          </p:cNvPr>
          <p:cNvSpPr/>
          <p:nvPr/>
        </p:nvSpPr>
        <p:spPr>
          <a:xfrm>
            <a:off x="528638" y="3613150"/>
            <a:ext cx="7229475" cy="2867025"/>
          </a:xfrm>
          <a:prstGeom prst="wedgeRectCallout">
            <a:avLst>
              <a:gd name="adj1" fmla="val 25390"/>
              <a:gd name="adj2" fmla="val -674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buFont typeface="Arial" panose="020B0604020202020204" pitchFamily="34" charset="0"/>
              <a:buChar char="•"/>
              <a:defRPr/>
            </a:pPr>
            <a:r>
              <a:rPr lang="en-GB" sz="2000">
                <a:solidFill>
                  <a:prstClr val="white"/>
                </a:solidFill>
              </a:rPr>
              <a:t>Progress noted in some areas (e.g., autistic presence,  transport, and effectiveness of SPELL training ) but significant unmet need (Diagnosis, equality, education,, mental health, and family support)</a:t>
            </a:r>
          </a:p>
          <a:p>
            <a:pPr marL="342900" indent="-342900" eaLnBrk="1" fontAlgn="auto" hangingPunct="1">
              <a:spcBef>
                <a:spcPts val="0"/>
              </a:spcBef>
              <a:spcAft>
                <a:spcPts val="0"/>
              </a:spcAft>
              <a:buFont typeface="Arial" panose="020B0604020202020204" pitchFamily="34" charset="0"/>
              <a:buChar char="•"/>
              <a:defRPr/>
            </a:pPr>
            <a:r>
              <a:rPr lang="en-GB" sz="2000">
                <a:solidFill>
                  <a:prstClr val="white"/>
                </a:solidFill>
              </a:rPr>
              <a:t>Concern that some areas had regressed (e.g.  Education and on-island capacity) </a:t>
            </a:r>
          </a:p>
        </p:txBody>
      </p:sp>
      <p:sp>
        <p:nvSpPr>
          <p:cNvPr id="10" name="Speech Bubble: Rectangle 9">
            <a:extLst>
              <a:ext uri="{FF2B5EF4-FFF2-40B4-BE49-F238E27FC236}">
                <a16:creationId xmlns:a16="http://schemas.microsoft.com/office/drawing/2014/main" id="{61F10EE4-00B8-8AA0-331F-D7FB83DA2034}"/>
              </a:ext>
            </a:extLst>
          </p:cNvPr>
          <p:cNvSpPr/>
          <p:nvPr/>
        </p:nvSpPr>
        <p:spPr>
          <a:xfrm>
            <a:off x="8516938" y="4356100"/>
            <a:ext cx="46037" cy="4603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4" name="Speech Bubble: Rectangle 13">
            <a:extLst>
              <a:ext uri="{FF2B5EF4-FFF2-40B4-BE49-F238E27FC236}">
                <a16:creationId xmlns:a16="http://schemas.microsoft.com/office/drawing/2014/main" id="{1B7912C0-0B4F-BD05-69AB-04927E7FC2C4}"/>
              </a:ext>
            </a:extLst>
          </p:cNvPr>
          <p:cNvSpPr/>
          <p:nvPr/>
        </p:nvSpPr>
        <p:spPr>
          <a:xfrm>
            <a:off x="6999288" y="365125"/>
            <a:ext cx="4894262" cy="3683000"/>
          </a:xfrm>
          <a:prstGeom prst="wedgeRectCallout">
            <a:avLst>
              <a:gd name="adj1" fmla="val -65160"/>
              <a:gd name="adj2" fmla="val -25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257300" lvl="2" indent="-342900" eaLnBrk="1" fontAlgn="auto" hangingPunct="1">
              <a:lnSpc>
                <a:spcPct val="150000"/>
              </a:lnSpc>
              <a:spcBef>
                <a:spcPts val="0"/>
              </a:spcBef>
              <a:spcAft>
                <a:spcPts val="0"/>
              </a:spcAft>
              <a:buFont typeface="Arial" panose="020B0604020202020204" pitchFamily="34" charset="0"/>
              <a:buChar char="•"/>
              <a:defRPr/>
            </a:pPr>
            <a:r>
              <a:rPr lang="en-GB" sz="2000">
                <a:solidFill>
                  <a:prstClr val="white"/>
                </a:solidFill>
              </a:rPr>
              <a:t>Examples of excellent practice and services reported but not widespread </a:t>
            </a:r>
          </a:p>
          <a:p>
            <a:pPr marL="1257300" lvl="2" indent="-342900" eaLnBrk="1" fontAlgn="auto" hangingPunct="1">
              <a:lnSpc>
                <a:spcPct val="150000"/>
              </a:lnSpc>
              <a:spcBef>
                <a:spcPts val="0"/>
              </a:spcBef>
              <a:spcAft>
                <a:spcPts val="0"/>
              </a:spcAft>
              <a:buFont typeface="Arial" panose="020B0604020202020204" pitchFamily="34" charset="0"/>
              <a:buChar char="•"/>
              <a:defRPr/>
            </a:pPr>
            <a:r>
              <a:rPr lang="en-GB" sz="2000">
                <a:solidFill>
                  <a:prstClr val="white"/>
                </a:solidFill>
              </a:rPr>
              <a:t>Awareness and understanding described as ‘patchy’</a:t>
            </a:r>
          </a:p>
          <a:p>
            <a:pPr marL="1257300" lvl="2" indent="-342900" eaLnBrk="1" fontAlgn="auto" hangingPunct="1">
              <a:lnSpc>
                <a:spcPct val="150000"/>
              </a:lnSpc>
              <a:spcBef>
                <a:spcPts val="0"/>
              </a:spcBef>
              <a:spcAft>
                <a:spcPts val="0"/>
              </a:spcAft>
              <a:buFont typeface="Arial" panose="020B0604020202020204" pitchFamily="34" charset="0"/>
              <a:buChar char="•"/>
              <a:defRPr/>
            </a:pPr>
            <a:r>
              <a:rPr lang="en-GB" sz="2000">
                <a:solidFill>
                  <a:prstClr val="white"/>
                </a:solidFill>
              </a:rPr>
              <a:t>Barriers remain to employment </a:t>
            </a:r>
          </a:p>
          <a:p>
            <a:pPr marL="1257300" lvl="2" indent="-342900" eaLnBrk="1" fontAlgn="auto" hangingPunct="1">
              <a:lnSpc>
                <a:spcPct val="150000"/>
              </a:lnSpc>
              <a:spcBef>
                <a:spcPts val="0"/>
              </a:spcBef>
              <a:spcAft>
                <a:spcPts val="0"/>
              </a:spcAft>
              <a:buFont typeface="Arial" panose="020B0604020202020204" pitchFamily="34" charset="0"/>
              <a:buChar char="•"/>
              <a:defRPr/>
            </a:pPr>
            <a:endParaRPr lang="en-GB" sz="2000">
              <a:solidFill>
                <a:prstClr val="white"/>
              </a:solidFill>
            </a:endParaRPr>
          </a:p>
          <a:p>
            <a:pPr marL="1257300" lvl="2" indent="-342900" eaLnBrk="1" fontAlgn="auto" hangingPunct="1">
              <a:spcBef>
                <a:spcPts val="0"/>
              </a:spcBef>
              <a:spcAft>
                <a:spcPts val="0"/>
              </a:spcAft>
              <a:buFont typeface="Arial" panose="020B0604020202020204" pitchFamily="34" charset="0"/>
              <a:buChar char="•"/>
              <a:defRPr/>
            </a:pPr>
            <a:endParaRPr lang="en-GB" sz="200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B998844F-8AE9-48E0-1F36-2DFEA3EE19C7}"/>
              </a:ext>
            </a:extLst>
          </p:cNvPr>
          <p:cNvSpPr>
            <a:spLocks noGrp="1" noChangeArrowheads="1"/>
          </p:cNvSpPr>
          <p:nvPr>
            <p:ph type="title"/>
          </p:nvPr>
        </p:nvSpPr>
        <p:spPr>
          <a:xfrm>
            <a:off x="7396163" y="2987675"/>
            <a:ext cx="3867150" cy="882650"/>
          </a:xfrm>
        </p:spPr>
        <p:txBody>
          <a:bodyPr/>
          <a:lstStyle/>
          <a:p>
            <a:pPr eaLnBrk="1" hangingPunct="1"/>
            <a:r>
              <a:rPr lang="en-GB" altLang="en-US">
                <a:latin typeface="Dosis SemiBold" pitchFamily="2" charset="0"/>
              </a:rPr>
              <a:t>Coffee Break</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3" name="Rectangle 12" descr="&quot;&quot;">
            <a:extLst>
              <a:ext uri="{FF2B5EF4-FFF2-40B4-BE49-F238E27FC236}">
                <a16:creationId xmlns:a16="http://schemas.microsoft.com/office/drawing/2014/main" id="{1B4393B0-6648-92AD-6491-8E6CA12C8217}"/>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35171" name="Content Placeholder 4" descr="Text, whiteboard">
            <a:extLst>
              <a:ext uri="{FF2B5EF4-FFF2-40B4-BE49-F238E27FC236}">
                <a16:creationId xmlns:a16="http://schemas.microsoft.com/office/drawing/2014/main" id="{94A93423-C057-60D3-944A-F0F54BB8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40" b="5318"/>
          <a:stretch>
            <a:fillRect/>
          </a:stretch>
        </p:blipFill>
        <p:spPr bwMode="auto">
          <a:xfrm>
            <a:off x="-157163" y="36513"/>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itle 1">
            <a:extLst>
              <a:ext uri="{FF2B5EF4-FFF2-40B4-BE49-F238E27FC236}">
                <a16:creationId xmlns:a16="http://schemas.microsoft.com/office/drawing/2014/main" id="{375A48A5-BAFA-7FF1-B6B8-F3A99DE6A330}"/>
              </a:ext>
            </a:extLst>
          </p:cNvPr>
          <p:cNvSpPr>
            <a:spLocks noGrp="1" noChangeArrowheads="1"/>
          </p:cNvSpPr>
          <p:nvPr>
            <p:ph type="title"/>
          </p:nvPr>
        </p:nvSpPr>
        <p:spPr>
          <a:xfrm>
            <a:off x="157163" y="130175"/>
            <a:ext cx="6697662" cy="1325563"/>
          </a:xfrm>
        </p:spPr>
        <p:txBody>
          <a:bodyPr/>
          <a:lstStyle/>
          <a:p>
            <a:pPr eaLnBrk="1" hangingPunct="1"/>
            <a:r>
              <a:rPr lang="en-GB" altLang="en-US" sz="8000">
                <a:latin typeface="Dosis SemiBold" pitchFamily="2" charset="0"/>
              </a:rPr>
              <a:t>Priorities</a:t>
            </a:r>
            <a:r>
              <a:rPr lang="en-GB" altLang="en-US" sz="8000">
                <a:solidFill>
                  <a:schemeClr val="bg1"/>
                </a:solidFill>
                <a:latin typeface="Dosis SemiBold" pitchFamily="2" charset="0"/>
              </a:rPr>
              <a:t> </a:t>
            </a:r>
          </a:p>
        </p:txBody>
      </p:sp>
    </p:spTree>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a:extLst>
              <a:ext uri="{FF2B5EF4-FFF2-40B4-BE49-F238E27FC236}">
                <a16:creationId xmlns:a16="http://schemas.microsoft.com/office/drawing/2014/main" id="{B24E7E5F-FA1E-9119-896F-6A7C0C030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Box 1">
            <a:extLst>
              <a:ext uri="{FF2B5EF4-FFF2-40B4-BE49-F238E27FC236}">
                <a16:creationId xmlns:a16="http://schemas.microsoft.com/office/drawing/2014/main" id="{B83673B2-6FB1-9CEF-5D7B-F93D1D1C2988}"/>
              </a:ext>
            </a:extLst>
          </p:cNvPr>
          <p:cNvSpPr txBox="1">
            <a:spLocks noChangeArrowheads="1"/>
          </p:cNvSpPr>
          <p:nvPr/>
        </p:nvSpPr>
        <p:spPr bwMode="auto">
          <a:xfrm>
            <a:off x="2233613" y="2779713"/>
            <a:ext cx="75057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5400" b="1">
                <a:latin typeface="Calibri Light" panose="020F0302020204030204" pitchFamily="34" charset="0"/>
              </a:rPr>
              <a:t>Rotational Action Planning</a:t>
            </a:r>
          </a:p>
          <a:p>
            <a:pPr algn="ctr" eaLnBrk="1" hangingPunct="1">
              <a:lnSpc>
                <a:spcPct val="90000"/>
              </a:lnSpc>
              <a:spcAft>
                <a:spcPts val="600"/>
              </a:spcAft>
            </a:pPr>
            <a:r>
              <a:rPr lang="en-US" altLang="en-US" sz="5400" b="1">
                <a:latin typeface="Calibri Light" panose="020F0302020204030204" pitchFamily="34" charset="0"/>
              </a:rPr>
              <a:t>With the priorities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a:extLst>
              <a:ext uri="{FF2B5EF4-FFF2-40B4-BE49-F238E27FC236}">
                <a16:creationId xmlns:a16="http://schemas.microsoft.com/office/drawing/2014/main" id="{D99BB795-AB5F-B553-A49F-8FA3C3D14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a:extLst>
              <a:ext uri="{FF2B5EF4-FFF2-40B4-BE49-F238E27FC236}">
                <a16:creationId xmlns:a16="http://schemas.microsoft.com/office/drawing/2014/main" id="{A2A1C8A6-DD7F-1C26-37FC-11BCF7404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557463"/>
            <a:ext cx="17573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a:extLst>
              <a:ext uri="{FF2B5EF4-FFF2-40B4-BE49-F238E27FC236}">
                <a16:creationId xmlns:a16="http://schemas.microsoft.com/office/drawing/2014/main" id="{B4B9CD32-FDD2-2FA9-F0C2-3C8BC99F6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a:extLst>
              <a:ext uri="{FF2B5EF4-FFF2-40B4-BE49-F238E27FC236}">
                <a16:creationId xmlns:a16="http://schemas.microsoft.com/office/drawing/2014/main" id="{1DB42F03-5B1C-B987-B16A-C4D858DC3D50}"/>
              </a:ext>
            </a:extLst>
          </p:cNvPr>
          <p:cNvSpPr>
            <a:spLocks noGrp="1" noChangeArrowheads="1"/>
          </p:cNvSpPr>
          <p:nvPr>
            <p:ph type="title"/>
          </p:nvPr>
        </p:nvSpPr>
        <p:spPr bwMode="auto">
          <a:xfrm>
            <a:off x="2914650" y="514350"/>
            <a:ext cx="7443788"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4400">
                <a:latin typeface="Dosis SemiBold" pitchFamily="2" charset="0"/>
              </a:rPr>
              <a:t>Eight Priorities identified were:</a:t>
            </a:r>
          </a:p>
        </p:txBody>
      </p:sp>
      <p:sp>
        <p:nvSpPr>
          <p:cNvPr id="105476" name="Content Placeholder 2">
            <a:extLst>
              <a:ext uri="{FF2B5EF4-FFF2-40B4-BE49-F238E27FC236}">
                <a16:creationId xmlns:a16="http://schemas.microsoft.com/office/drawing/2014/main" id="{1FAFE09E-F112-08F1-7E92-DBA4B7E16955}"/>
              </a:ext>
            </a:extLst>
          </p:cNvPr>
          <p:cNvSpPr>
            <a:spLocks noGrp="1" noChangeArrowheads="1"/>
          </p:cNvSpPr>
          <p:nvPr>
            <p:ph idx="1"/>
          </p:nvPr>
        </p:nvSpPr>
        <p:spPr bwMode="auto">
          <a:xfrm>
            <a:off x="481013" y="1662113"/>
            <a:ext cx="11710987" cy="5038725"/>
          </a:xfrm>
        </p:spPr>
        <p:txBody>
          <a:bodyPr vert="horz" wrap="square" lIns="91440" tIns="45720" rIns="91440" bIns="45720" numCol="1" anchor="t" anchorCtr="0" compatLnSpc="1">
            <a:prstTxWarp prst="textNoShape">
              <a:avLst/>
            </a:prstTxWarp>
          </a:bodyPr>
          <a:lstStyle/>
          <a:p>
            <a:pPr marL="457200" indent="-457200" eaLnBrk="1" hangingPunct="1">
              <a:buFont typeface="Calibri Light" panose="020F0302020204030204" pitchFamily="34" charset="0"/>
              <a:buAutoNum type="arabicPeriod"/>
              <a:defRPr/>
            </a:pPr>
            <a:r>
              <a:rPr lang="en-GB" altLang="en-US" sz="3200" b="1">
                <a:latin typeface="Dosis" pitchFamily="2" charset="0"/>
              </a:rPr>
              <a:t>Mental health – consistent skills &amp; focused understanding</a:t>
            </a:r>
          </a:p>
          <a:p>
            <a:pPr marL="457200" indent="-457200" eaLnBrk="1" hangingPunct="1">
              <a:buFont typeface="Calibri Light" panose="020F0302020204030204" pitchFamily="34" charset="0"/>
              <a:buAutoNum type="arabicPeriod"/>
              <a:defRPr/>
            </a:pPr>
            <a:r>
              <a:rPr lang="en-GB" altLang="en-US" sz="3200" b="1">
                <a:latin typeface="Dosis" pitchFamily="2" charset="0"/>
              </a:rPr>
              <a:t>Employment – reasonable adjustments / work programmes</a:t>
            </a:r>
          </a:p>
          <a:p>
            <a:pPr marL="457200" indent="-457200" eaLnBrk="1" hangingPunct="1">
              <a:buFont typeface="Calibri Light" panose="020F0302020204030204" pitchFamily="34" charset="0"/>
              <a:buAutoNum type="arabicPeriod"/>
              <a:defRPr/>
            </a:pPr>
            <a:r>
              <a:rPr lang="en-GB" altLang="en-US" sz="3200" b="1">
                <a:latin typeface="Dosis" pitchFamily="2" charset="0"/>
              </a:rPr>
              <a:t>Education – Specialised provision and capacity building</a:t>
            </a:r>
          </a:p>
          <a:p>
            <a:pPr marL="457200" indent="-457200" eaLnBrk="1" hangingPunct="1">
              <a:buFont typeface="Calibri Light" panose="020F0302020204030204" pitchFamily="34" charset="0"/>
              <a:buAutoNum type="arabicPeriod"/>
              <a:defRPr/>
            </a:pPr>
            <a:r>
              <a:rPr lang="en-GB" altLang="en-US" sz="3200" b="1">
                <a:latin typeface="Dosis" pitchFamily="2" charset="0"/>
              </a:rPr>
              <a:t>Diagnosis – Pre &amp; post diagnostic support</a:t>
            </a:r>
          </a:p>
          <a:p>
            <a:pPr marL="457200" indent="-457200" eaLnBrk="1" hangingPunct="1">
              <a:buFont typeface="Calibri Light" panose="020F0302020204030204" pitchFamily="34" charset="0"/>
              <a:buAutoNum type="arabicPeriod"/>
              <a:defRPr/>
            </a:pPr>
            <a:r>
              <a:rPr lang="en-GB" altLang="en-US" sz="3200" b="1">
                <a:latin typeface="Dosis" pitchFamily="2" charset="0"/>
              </a:rPr>
              <a:t>Training &amp; Awareness – SPELL / Public, Private, Third Sector</a:t>
            </a:r>
          </a:p>
          <a:p>
            <a:pPr marL="457200" indent="-457200" eaLnBrk="1" hangingPunct="1">
              <a:buFont typeface="Calibri Light" panose="020F0302020204030204" pitchFamily="34" charset="0"/>
              <a:buAutoNum type="arabicPeriod"/>
              <a:defRPr/>
            </a:pPr>
            <a:r>
              <a:rPr lang="en-GB" altLang="en-US" sz="3200" b="1">
                <a:latin typeface="Dosis" pitchFamily="2" charset="0"/>
              </a:rPr>
              <a:t>Housing – Accessibility</a:t>
            </a:r>
          </a:p>
          <a:p>
            <a:pPr marL="457200" indent="-457200" eaLnBrk="1" hangingPunct="1">
              <a:buFont typeface="Calibri Light" panose="020F0302020204030204" pitchFamily="34" charset="0"/>
              <a:buAutoNum type="arabicPeriod"/>
              <a:defRPr/>
            </a:pPr>
            <a:r>
              <a:rPr lang="en-GB" altLang="en-US" sz="3200" b="1">
                <a:latin typeface="Dosis" pitchFamily="2" charset="0"/>
              </a:rPr>
              <a:t>General Support – Respite &amp; family </a:t>
            </a:r>
          </a:p>
          <a:p>
            <a:pPr marL="457200" indent="-457200" eaLnBrk="1" hangingPunct="1">
              <a:buFont typeface="Calibri Light" panose="020F0302020204030204" pitchFamily="34" charset="0"/>
              <a:buAutoNum type="arabicPeriod"/>
              <a:defRPr/>
            </a:pPr>
            <a:r>
              <a:rPr lang="en-GB" altLang="en-US" sz="3200" b="1">
                <a:latin typeface="Dosis" pitchFamily="2" charset="0"/>
              </a:rPr>
              <a:t>Other  - therapies &amp; activities, Criminal Justice System, Social </a:t>
            </a:r>
          </a:p>
          <a:p>
            <a:pPr marL="0" indent="0" eaLnBrk="1" hangingPunct="1">
              <a:buFont typeface="Arial" panose="020B0604020202020204" pitchFamily="34" charset="0"/>
              <a:buNone/>
              <a:defRPr/>
            </a:pPr>
            <a:r>
              <a:rPr lang="en-GB" altLang="en-US" sz="3200" b="1">
                <a:latin typeface="Dosis" pitchFamily="2" charset="0"/>
              </a:rPr>
              <a:t>                      Security etc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a:extLst>
              <a:ext uri="{FF2B5EF4-FFF2-40B4-BE49-F238E27FC236}">
                <a16:creationId xmlns:a16="http://schemas.microsoft.com/office/drawing/2014/main" id="{AC7AC524-2892-0F0F-178C-6772BEFC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3">
            <a:extLst>
              <a:ext uri="{FF2B5EF4-FFF2-40B4-BE49-F238E27FC236}">
                <a16:creationId xmlns:a16="http://schemas.microsoft.com/office/drawing/2014/main" id="{8BEC8F00-DFEF-BB1B-2E7B-4EA8ACE874AF}"/>
              </a:ext>
            </a:extLst>
          </p:cNvPr>
          <p:cNvSpPr>
            <a:spLocks noGrp="1"/>
          </p:cNvSpPr>
          <p:nvPr>
            <p:ph type="title"/>
          </p:nvPr>
        </p:nvSpPr>
        <p:spPr>
          <a:xfrm>
            <a:off x="600075" y="1547813"/>
            <a:ext cx="10887075" cy="1454150"/>
          </a:xfrm>
        </p:spPr>
        <p:txBody>
          <a:bodyPr>
            <a:normAutofit fontScale="90000"/>
          </a:bodyPr>
          <a:lstStyle/>
          <a:p>
            <a:pPr eaLnBrk="1" fontAlgn="auto" hangingPunct="1">
              <a:spcAft>
                <a:spcPts val="0"/>
              </a:spcAft>
              <a:defRPr/>
            </a:pPr>
            <a:r>
              <a:rPr lang="en-GB" sz="3600"/>
              <a:t>Every table takes a priority and its aims and look to gather as many actions as possible</a:t>
            </a:r>
            <a:br>
              <a:rPr lang="en-GB" sz="3600">
                <a:solidFill>
                  <a:schemeClr val="accent6"/>
                </a:solidFill>
              </a:rPr>
            </a:br>
            <a:endParaRPr lang="en-GB" sz="3600">
              <a:solidFill>
                <a:schemeClr val="tx2"/>
              </a:solidFill>
            </a:endParaRPr>
          </a:p>
        </p:txBody>
      </p:sp>
      <p:sp>
        <p:nvSpPr>
          <p:cNvPr id="143364" name="Content Placeholder 5">
            <a:extLst>
              <a:ext uri="{FF2B5EF4-FFF2-40B4-BE49-F238E27FC236}">
                <a16:creationId xmlns:a16="http://schemas.microsoft.com/office/drawing/2014/main" id="{1BDAD13A-5672-0A37-A6DF-7158524ABD78}"/>
              </a:ext>
            </a:extLst>
          </p:cNvPr>
          <p:cNvSpPr>
            <a:spLocks noGrp="1" noChangeArrowheads="1"/>
          </p:cNvSpPr>
          <p:nvPr>
            <p:ph idx="1"/>
          </p:nvPr>
        </p:nvSpPr>
        <p:spPr bwMode="auto">
          <a:xfrm>
            <a:off x="500063" y="1833563"/>
            <a:ext cx="11688762" cy="4735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GB" altLang="en-US" sz="2400" b="1">
                <a:latin typeface="Dosis" pitchFamily="2" charset="0"/>
              </a:rPr>
              <a:t>First chose someone on your table to write on the flipchart paper ( so that its easy to read for others)</a:t>
            </a:r>
          </a:p>
          <a:p>
            <a:pPr eaLnBrk="1" hangingPunct="1"/>
            <a:r>
              <a:rPr lang="en-GB" altLang="en-US" sz="2400" b="1">
                <a:latin typeface="Dosis" pitchFamily="2" charset="0"/>
              </a:rPr>
              <a:t>Each table has roughly 20 minutes for the priority that is on their table now.</a:t>
            </a:r>
          </a:p>
          <a:p>
            <a:pPr eaLnBrk="1" hangingPunct="1"/>
            <a:r>
              <a:rPr lang="en-GB" altLang="en-US" sz="2400" b="1">
                <a:latin typeface="Dosis" pitchFamily="2" charset="0"/>
              </a:rPr>
              <a:t>Discuss as a table, the first thoughts that you can think of for the priority.  For example, Employment might be about mentorship ? </a:t>
            </a:r>
          </a:p>
          <a:p>
            <a:pPr eaLnBrk="1" hangingPunct="1"/>
            <a:r>
              <a:rPr lang="en-GB" altLang="en-US" sz="2200" b="1">
                <a:latin typeface="Dosis" pitchFamily="2" charset="0"/>
              </a:rPr>
              <a:t>Facilitators to write down :-</a:t>
            </a:r>
          </a:p>
          <a:p>
            <a:pPr lvl="1" eaLnBrk="1" hangingPunct="1"/>
            <a:r>
              <a:rPr lang="en-GB" altLang="en-US" sz="2200" b="1">
                <a:latin typeface="Dosis" pitchFamily="2" charset="0"/>
              </a:rPr>
              <a:t>What is needed to make the priority become a reality – the HOW – the ACTIONS</a:t>
            </a:r>
          </a:p>
          <a:p>
            <a:pPr lvl="1" eaLnBrk="1" hangingPunct="1"/>
            <a:r>
              <a:rPr lang="en-GB" altLang="en-US" sz="2200" b="1">
                <a:latin typeface="Dosis" pitchFamily="2" charset="0"/>
              </a:rPr>
              <a:t>State who is needed to make this priority happen – the WHO</a:t>
            </a:r>
          </a:p>
        </p:txBody>
      </p:sp>
      <p:sp>
        <p:nvSpPr>
          <p:cNvPr id="143365" name="Title 3">
            <a:extLst>
              <a:ext uri="{FF2B5EF4-FFF2-40B4-BE49-F238E27FC236}">
                <a16:creationId xmlns:a16="http://schemas.microsoft.com/office/drawing/2014/main" id="{B6FCC4AB-9DEB-2338-95CC-8BCCF44B514E}"/>
              </a:ext>
            </a:extLst>
          </p:cNvPr>
          <p:cNvSpPr txBox="1">
            <a:spLocks noChangeArrowheads="1"/>
          </p:cNvSpPr>
          <p:nvPr/>
        </p:nvSpPr>
        <p:spPr bwMode="auto">
          <a:xfrm>
            <a:off x="4695825" y="288925"/>
            <a:ext cx="39671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endParaRPr lang="en-GB" altLang="en-US" sz="5400" b="1">
              <a:latin typeface="Dosis SemiBold" pitchFamily="2" charset="0"/>
            </a:endParaRPr>
          </a:p>
        </p:txBody>
      </p:sp>
      <p:sp>
        <p:nvSpPr>
          <p:cNvPr id="143366" name="TextBox 5">
            <a:extLst>
              <a:ext uri="{FF2B5EF4-FFF2-40B4-BE49-F238E27FC236}">
                <a16:creationId xmlns:a16="http://schemas.microsoft.com/office/drawing/2014/main" id="{340FE6B8-1A17-CD4E-B745-EC2FC2B05D9E}"/>
              </a:ext>
            </a:extLst>
          </p:cNvPr>
          <p:cNvSpPr txBox="1">
            <a:spLocks noChangeArrowheads="1"/>
          </p:cNvSpPr>
          <p:nvPr/>
        </p:nvSpPr>
        <p:spPr bwMode="auto">
          <a:xfrm>
            <a:off x="3297238" y="525463"/>
            <a:ext cx="6094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4000" b="1">
                <a:latin typeface="Dosis SemiBold" pitchFamily="2" charset="0"/>
              </a:rPr>
              <a:t>Rotational Action Planning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1" name="Rectangle 20" descr="&quot;&quot;">
            <a:extLst>
              <a:ext uri="{FF2B5EF4-FFF2-40B4-BE49-F238E27FC236}">
                <a16:creationId xmlns:a16="http://schemas.microsoft.com/office/drawing/2014/main" id="{57648D24-E9B9-3325-CDBD-47CECC50F7C0}"/>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EFFFF"/>
              </a:solidFill>
            </a:endParaRPr>
          </a:p>
        </p:txBody>
      </p:sp>
      <p:sp>
        <p:nvSpPr>
          <p:cNvPr id="145411" name="Title 1">
            <a:extLst>
              <a:ext uri="{FF2B5EF4-FFF2-40B4-BE49-F238E27FC236}">
                <a16:creationId xmlns:a16="http://schemas.microsoft.com/office/drawing/2014/main" id="{68B8C076-61D1-BD54-AFB6-407E64489C54}"/>
              </a:ext>
            </a:extLst>
          </p:cNvPr>
          <p:cNvSpPr>
            <a:spLocks noGrp="1" noChangeArrowheads="1"/>
          </p:cNvSpPr>
          <p:nvPr>
            <p:ph type="title"/>
          </p:nvPr>
        </p:nvSpPr>
        <p:spPr bwMode="auto">
          <a:xfrm>
            <a:off x="638175" y="241300"/>
            <a:ext cx="10910888" cy="136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en-US" altLang="en-US">
                <a:latin typeface="Dosis SemiBold" pitchFamily="2" charset="0"/>
              </a:rPr>
              <a:t>Control &amp; Influence</a:t>
            </a:r>
          </a:p>
        </p:txBody>
      </p:sp>
      <p:sp>
        <p:nvSpPr>
          <p:cNvPr id="23" name="sketch line" descr="&quot;&quot;">
            <a:extLst>
              <a:ext uri="{FF2B5EF4-FFF2-40B4-BE49-F238E27FC236}">
                <a16:creationId xmlns:a16="http://schemas.microsoft.com/office/drawing/2014/main" id="{37A033B0-404A-9401-C418-CA553E5E0248}"/>
              </a:ext>
            </a:extLst>
          </p:cNvPr>
          <p:cNvSpPr>
            <a:spLocks noGrp="1" noRot="1" noChangeAspect="1" noMove="1" noResize="1" noEditPoints="1" noAdjustHandles="1" noChangeArrowheads="1" noChangeShapeType="1" noTextEdit="1"/>
          </p:cNvSpPr>
          <p:nvPr/>
        </p:nvSpPr>
        <p:spPr>
          <a:xfrm>
            <a:off x="4449763" y="1851025"/>
            <a:ext cx="3292475" cy="17463"/>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EFFFF"/>
              </a:solidFill>
            </a:endParaRPr>
          </a:p>
        </p:txBody>
      </p:sp>
      <p:pic>
        <p:nvPicPr>
          <p:cNvPr id="145413" name="Content Placeholder 5">
            <a:extLst>
              <a:ext uri="{FF2B5EF4-FFF2-40B4-BE49-F238E27FC236}">
                <a16:creationId xmlns:a16="http://schemas.microsoft.com/office/drawing/2014/main" id="{FBB4C5BC-1647-7D36-D895-DAEB1713A2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79825" y="1609725"/>
            <a:ext cx="4827588"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4">
            <a:extLst>
              <a:ext uri="{FF2B5EF4-FFF2-40B4-BE49-F238E27FC236}">
                <a16:creationId xmlns:a16="http://schemas.microsoft.com/office/drawing/2014/main" id="{1F9D65FA-52EC-9DF3-4E82-3E7605DD1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2675" y="0"/>
            <a:ext cx="901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3">
            <a:extLst>
              <a:ext uri="{FF2B5EF4-FFF2-40B4-BE49-F238E27FC236}">
                <a16:creationId xmlns:a16="http://schemas.microsoft.com/office/drawing/2014/main" id="{DD3D39F3-13BF-3738-7AFB-F9C6A6B94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2401887"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a:extLst>
              <a:ext uri="{FF2B5EF4-FFF2-40B4-BE49-F238E27FC236}">
                <a16:creationId xmlns:a16="http://schemas.microsoft.com/office/drawing/2014/main" id="{8CAD10B6-DAFF-BB01-2558-BACB2197E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Box 3">
            <a:extLst>
              <a:ext uri="{FF2B5EF4-FFF2-40B4-BE49-F238E27FC236}">
                <a16:creationId xmlns:a16="http://schemas.microsoft.com/office/drawing/2014/main" id="{D1C1407E-4B79-62E3-B968-78F7710B2C4B}"/>
              </a:ext>
            </a:extLst>
          </p:cNvPr>
          <p:cNvSpPr txBox="1">
            <a:spLocks noChangeArrowheads="1"/>
          </p:cNvSpPr>
          <p:nvPr/>
        </p:nvSpPr>
        <p:spPr bwMode="auto">
          <a:xfrm>
            <a:off x="581025" y="2516188"/>
            <a:ext cx="1118711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GB" altLang="en-US" sz="2400" b="1">
                <a:latin typeface="Dosis Medium" pitchFamily="2" charset="0"/>
              </a:rPr>
              <a:t>This time 15 minutes with a new priority</a:t>
            </a:r>
            <a:endParaRPr lang="en-GB" altLang="en-US" sz="2200" b="1">
              <a:latin typeface="Dosis Medium" pitchFamily="2" charset="0"/>
            </a:endParaRPr>
          </a:p>
          <a:p>
            <a:pPr>
              <a:buFont typeface="Arial" panose="020B0604020202020204" pitchFamily="34" charset="0"/>
              <a:buChar char="•"/>
            </a:pPr>
            <a:r>
              <a:rPr lang="en-GB" altLang="en-US" sz="2400" b="1">
                <a:latin typeface="Dosis Medium" pitchFamily="2" charset="0"/>
              </a:rPr>
              <a:t>Chose someone on your table to write on the flipchart paper ( so that its easy to read for others)</a:t>
            </a:r>
          </a:p>
          <a:p>
            <a:pPr>
              <a:buFont typeface="Arial" panose="020B0604020202020204" pitchFamily="34" charset="0"/>
              <a:buChar char="•"/>
            </a:pPr>
            <a:r>
              <a:rPr lang="en-GB" altLang="en-US" sz="2400" b="1">
                <a:latin typeface="Dosis Medium" pitchFamily="2" charset="0"/>
              </a:rPr>
              <a:t>Each table has roughly 15 minutes for the priority that is on their table now.</a:t>
            </a:r>
          </a:p>
          <a:p>
            <a:pPr>
              <a:buFont typeface="Arial" panose="020B0604020202020204" pitchFamily="34" charset="0"/>
              <a:buChar char="•"/>
            </a:pPr>
            <a:r>
              <a:rPr lang="en-GB" altLang="en-US" sz="2400" b="1">
                <a:latin typeface="Dosis Medium" pitchFamily="2" charset="0"/>
              </a:rPr>
              <a:t>Discuss as a table, the first thoughts that you can think of for the priority.  For example, Employment might be about mentorship ? </a:t>
            </a:r>
          </a:p>
          <a:p>
            <a:pPr>
              <a:buFont typeface="Arial" panose="020B0604020202020204" pitchFamily="34" charset="0"/>
              <a:buChar char="•"/>
            </a:pPr>
            <a:r>
              <a:rPr lang="en-GB" altLang="en-US" sz="2200" b="1">
                <a:latin typeface="Dosis Medium" pitchFamily="2" charset="0"/>
              </a:rPr>
              <a:t>Facilitators to write down :-</a:t>
            </a:r>
          </a:p>
          <a:p>
            <a:pPr lvl="1"/>
            <a:r>
              <a:rPr lang="en-GB" altLang="en-US" sz="2200" b="1">
                <a:latin typeface="Dosis Medium" pitchFamily="2" charset="0"/>
              </a:rPr>
              <a:t>What is needed to make the priority become a reality – the HOW – the ACTIONS </a:t>
            </a:r>
          </a:p>
          <a:p>
            <a:pPr lvl="1"/>
            <a:r>
              <a:rPr lang="en-GB" altLang="en-US" sz="2200" b="1">
                <a:latin typeface="Dosis Medium" pitchFamily="2" charset="0"/>
              </a:rPr>
              <a:t>State who is needed to make this priority happen – the WHO</a:t>
            </a:r>
          </a:p>
        </p:txBody>
      </p:sp>
      <p:sp>
        <p:nvSpPr>
          <p:cNvPr id="5" name="Title 3">
            <a:extLst>
              <a:ext uri="{FF2B5EF4-FFF2-40B4-BE49-F238E27FC236}">
                <a16:creationId xmlns:a16="http://schemas.microsoft.com/office/drawing/2014/main" id="{81119011-EE1E-03F9-DA90-5553C5E4438D}"/>
              </a:ext>
            </a:extLst>
          </p:cNvPr>
          <p:cNvSpPr txBox="1">
            <a:spLocks/>
          </p:cNvSpPr>
          <p:nvPr/>
        </p:nvSpPr>
        <p:spPr>
          <a:xfrm>
            <a:off x="2903538" y="849313"/>
            <a:ext cx="7269162" cy="1547812"/>
          </a:xfrm>
          <a:prstGeom prst="rect">
            <a:avLst/>
          </a:prstGeom>
        </p:spPr>
        <p:txBody>
          <a:bodyPr/>
          <a:lstStyle>
            <a:lvl1pPr algn="l" defTabSz="914400" rtl="0" eaLnBrk="1" latinLnBrk="0" hangingPunct="1">
              <a:lnSpc>
                <a:spcPct val="90000"/>
              </a:lnSpc>
              <a:spcBef>
                <a:spcPct val="0"/>
              </a:spcBef>
              <a:buNone/>
              <a:defRPr sz="5400" b="1" i="0" kern="1200">
                <a:solidFill>
                  <a:schemeClr val="tx1"/>
                </a:solidFill>
                <a:latin typeface="Dosis SemiBold" panose="02010503020202060003" pitchFamily="2" charset="77"/>
                <a:ea typeface="+mj-ea"/>
                <a:cs typeface="+mj-cs"/>
              </a:defRPr>
            </a:lvl1pPr>
          </a:lstStyle>
          <a:p>
            <a:pPr fontAlgn="auto">
              <a:spcAft>
                <a:spcPts val="0"/>
              </a:spcAft>
              <a:defRPr/>
            </a:pPr>
            <a:r>
              <a:rPr lang="en-GB" sz="4000"/>
              <a:t>Go round again…  </a:t>
            </a:r>
          </a:p>
          <a:p>
            <a:pPr fontAlgn="auto">
              <a:spcAft>
                <a:spcPts val="0"/>
              </a:spcAft>
              <a:defRPr/>
            </a:pPr>
            <a:r>
              <a:rPr lang="en-GB" sz="4000"/>
              <a:t>We are going to do this 8 times……</a:t>
            </a:r>
          </a:p>
          <a:p>
            <a:pPr fontAlgn="auto">
              <a:spcAft>
                <a:spcPts val="0"/>
              </a:spcAft>
              <a:defRPr/>
            </a:pPr>
            <a:endParaRPr lang="en-GB" sz="4000"/>
          </a:p>
          <a:p>
            <a:pPr fontAlgn="auto">
              <a:spcAft>
                <a:spcPts val="0"/>
              </a:spcAft>
              <a:defRPr/>
            </a:pPr>
            <a:br>
              <a:rPr lang="en-GB" sz="4000">
                <a:solidFill>
                  <a:schemeClr val="accent6"/>
                </a:solidFill>
              </a:rPr>
            </a:br>
            <a:endParaRPr lang="en-GB" sz="4000">
              <a:solidFill>
                <a:schemeClr val="accent6"/>
              </a:solidFill>
            </a:endParaRPr>
          </a:p>
          <a:p>
            <a:pPr fontAlgn="auto">
              <a:spcAft>
                <a:spcPts val="0"/>
              </a:spcAft>
              <a:defRPr/>
            </a:pPr>
            <a:endParaRPr lang="en-GB" sz="4000">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5">
            <a:extLst>
              <a:ext uri="{FF2B5EF4-FFF2-40B4-BE49-F238E27FC236}">
                <a16:creationId xmlns:a16="http://schemas.microsoft.com/office/drawing/2014/main" id="{9B442F66-D60E-FE71-2393-4CA823C74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8" y="2803525"/>
            <a:ext cx="37846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a:extLst>
              <a:ext uri="{FF2B5EF4-FFF2-40B4-BE49-F238E27FC236}">
                <a16:creationId xmlns:a16="http://schemas.microsoft.com/office/drawing/2014/main" id="{8F8F4DD6-0146-CB3C-8D10-65199CDCECE7}"/>
              </a:ext>
            </a:extLst>
          </p:cNvPr>
          <p:cNvSpPr>
            <a:spLocks noGrp="1"/>
          </p:cNvSpPr>
          <p:nvPr>
            <p:ph idx="1"/>
          </p:nvPr>
        </p:nvSpPr>
        <p:spPr>
          <a:xfrm>
            <a:off x="5776913" y="698500"/>
            <a:ext cx="5500687" cy="5837238"/>
          </a:xfrm>
        </p:spPr>
        <p:txBody>
          <a:bodyPr>
            <a:normAutofit/>
          </a:bodyPr>
          <a:lstStyle/>
          <a:p>
            <a:pPr marL="0" indent="0" eaLnBrk="1" hangingPunct="1">
              <a:buFont typeface="Arial" panose="020B0604020202020204" pitchFamily="34" charset="0"/>
              <a:buNone/>
              <a:defRPr/>
            </a:pPr>
            <a:r>
              <a:rPr lang="en-US" sz="2400" b="1">
                <a:latin typeface="Dosis SemiBold" pitchFamily="2" charset="0"/>
              </a:rPr>
              <a:t>Sarah Martin</a:t>
            </a:r>
          </a:p>
          <a:p>
            <a:pPr eaLnBrk="1" hangingPunct="1">
              <a:defRPr/>
            </a:pPr>
            <a:r>
              <a:rPr lang="en-US" sz="2400" b="1">
                <a:latin typeface="Dosis SemiBold" pitchFamily="2" charset="0"/>
              </a:rPr>
              <a:t>Development Director with Wellbeing Collective Ltd</a:t>
            </a:r>
          </a:p>
          <a:p>
            <a:pPr eaLnBrk="1" hangingPunct="1">
              <a:defRPr/>
            </a:pPr>
            <a:r>
              <a:rPr lang="en-US" sz="2400" b="1">
                <a:latin typeface="Dosis SemiBold" pitchFamily="2" charset="0"/>
              </a:rPr>
              <a:t>Over 18 years in healthcare and working alongside Voluntary sector in operational, managerial and director roles plus 18 years in private sector in retail</a:t>
            </a:r>
          </a:p>
          <a:p>
            <a:pPr eaLnBrk="1" hangingPunct="1">
              <a:defRPr/>
            </a:pPr>
            <a:r>
              <a:rPr lang="en-US" sz="2400" b="1">
                <a:latin typeface="Dosis SemiBold" pitchFamily="2" charset="0"/>
              </a:rPr>
              <a:t>The Wellbeing Collective is an independent consultancy with strong ethics and values that help individuals, </a:t>
            </a:r>
            <a:r>
              <a:rPr lang="en-US" sz="2400" b="1" err="1">
                <a:latin typeface="Dosis SemiBold" pitchFamily="2" charset="0"/>
              </a:rPr>
              <a:t>organisations</a:t>
            </a:r>
            <a:r>
              <a:rPr lang="en-US" sz="2400" b="1">
                <a:latin typeface="Dosis SemiBold" pitchFamily="2" charset="0"/>
              </a:rPr>
              <a:t> and communities grow in confidence, competence and creativity</a:t>
            </a:r>
          </a:p>
          <a:p>
            <a:pPr eaLnBrk="1" hangingPunct="1">
              <a:defRPr/>
            </a:pPr>
            <a:r>
              <a:rPr lang="en-US" sz="2400" b="1">
                <a:latin typeface="Dosis SemiBold" pitchFamily="2" charset="0"/>
              </a:rPr>
              <a:t>Great privilege to be your facilitator to help you shape the way forward </a:t>
            </a:r>
          </a:p>
          <a:p>
            <a:pPr marL="0" indent="0" eaLnBrk="1" hangingPunct="1">
              <a:buFont typeface="Arial" panose="020B0604020202020204" pitchFamily="34" charset="0"/>
              <a:buNone/>
              <a:defRPr/>
            </a:pPr>
            <a:endParaRPr lang="en-US" sz="1800">
              <a:solidFill>
                <a:schemeClr val="accent6"/>
              </a:solidFill>
            </a:endParaRPr>
          </a:p>
          <a:p>
            <a:pPr eaLnBrk="1" hangingPunct="1">
              <a:defRPr/>
            </a:pPr>
            <a:endParaRPr lang="en-US" sz="1800">
              <a:solidFill>
                <a:schemeClr val="accent6"/>
              </a:solidFill>
            </a:endParaRPr>
          </a:p>
        </p:txBody>
      </p:sp>
      <p:pic>
        <p:nvPicPr>
          <p:cNvPr id="57348" name="Picture 6">
            <a:extLst>
              <a:ext uri="{FF2B5EF4-FFF2-40B4-BE49-F238E27FC236}">
                <a16:creationId xmlns:a16="http://schemas.microsoft.com/office/drawing/2014/main" id="{F8D9AD33-4097-85EC-9390-5368FAD77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0600" y="73025"/>
            <a:ext cx="9048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
            <a:extLst>
              <a:ext uri="{FF2B5EF4-FFF2-40B4-BE49-F238E27FC236}">
                <a16:creationId xmlns:a16="http://schemas.microsoft.com/office/drawing/2014/main" id="{D2D3FC24-0210-7FAA-4ED3-E449FCA36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0"/>
            <a:ext cx="51435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a:extLst>
              <a:ext uri="{FF2B5EF4-FFF2-40B4-BE49-F238E27FC236}">
                <a16:creationId xmlns:a16="http://schemas.microsoft.com/office/drawing/2014/main" id="{601676EE-4CED-BBAF-0E41-F45547E2D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Box 1">
            <a:extLst>
              <a:ext uri="{FF2B5EF4-FFF2-40B4-BE49-F238E27FC236}">
                <a16:creationId xmlns:a16="http://schemas.microsoft.com/office/drawing/2014/main" id="{C6D5BEBC-B39E-02C1-5591-9FD2AFC1076C}"/>
              </a:ext>
            </a:extLst>
          </p:cNvPr>
          <p:cNvSpPr txBox="1">
            <a:spLocks noChangeArrowheads="1"/>
          </p:cNvSpPr>
          <p:nvPr/>
        </p:nvSpPr>
        <p:spPr bwMode="auto">
          <a:xfrm>
            <a:off x="3392488" y="2335213"/>
            <a:ext cx="5407025"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5400" b="1">
                <a:latin typeface="Calibri Light" panose="020F0302020204030204" pitchFamily="34" charset="0"/>
              </a:rPr>
              <a:t>Sharing our actions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9D2E4E83-CA91-2728-73A7-AD20CE119312}"/>
              </a:ext>
            </a:extLst>
          </p:cNvPr>
          <p:cNvSpPr>
            <a:spLocks noGrp="1" noChangeArrowheads="1"/>
          </p:cNvSpPr>
          <p:nvPr>
            <p:ph type="title"/>
          </p:nvPr>
        </p:nvSpPr>
        <p:spPr bwMode="auto">
          <a:xfrm>
            <a:off x="6096000" y="4572000"/>
            <a:ext cx="5626100" cy="115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a:solidFill>
                  <a:schemeClr val="tx2"/>
                </a:solidFill>
                <a:latin typeface="Dosis SemiBold" pitchFamily="2" charset="0"/>
              </a:rPr>
              <a:t>Lunch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D8A-94AE-CFE7-2756-94CB6AF1E314}"/>
              </a:ext>
            </a:extLst>
          </p:cNvPr>
          <p:cNvSpPr>
            <a:spLocks noGrp="1"/>
          </p:cNvSpPr>
          <p:nvPr>
            <p:ph type="title"/>
          </p:nvPr>
        </p:nvSpPr>
        <p:spPr>
          <a:xfrm>
            <a:off x="2398713" y="417513"/>
            <a:ext cx="8731250" cy="1349375"/>
          </a:xfrm>
        </p:spPr>
        <p:txBody>
          <a:bodyPr lIns="91440" tIns="45720" rIns="91440" bIns="45720" anchor="t">
            <a:normAutofit fontScale="90000"/>
          </a:bodyPr>
          <a:lstStyle/>
          <a:p>
            <a:pPr algn="ctr" eaLnBrk="1" fontAlgn="auto" hangingPunct="1">
              <a:spcAft>
                <a:spcPts val="0"/>
              </a:spcAft>
              <a:defRPr/>
            </a:pPr>
            <a:r>
              <a:rPr lang="en-GB" sz="3100">
                <a:latin typeface="Dosis SemiBold"/>
              </a:rPr>
              <a:t>Everyone has contributed to the eight priorities – </a:t>
            </a:r>
            <a:br>
              <a:rPr lang="en-GB" sz="3100"/>
            </a:br>
            <a:r>
              <a:rPr lang="en-GB" sz="3100">
                <a:latin typeface="Dosis SemiBold"/>
              </a:rPr>
              <a:t>you have co- created the high level action plan for a  strategy for autism in Jersey</a:t>
            </a:r>
            <a:br>
              <a:rPr lang="en-GB" sz="3600"/>
            </a:br>
            <a:endParaRPr lang="en-GB" sz="3600">
              <a:solidFill>
                <a:schemeClr val="accent6"/>
              </a:solidFill>
            </a:endParaRPr>
          </a:p>
        </p:txBody>
      </p:sp>
      <p:pic>
        <p:nvPicPr>
          <p:cNvPr id="153603" name="Picture 4">
            <a:extLst>
              <a:ext uri="{FF2B5EF4-FFF2-40B4-BE49-F238E27FC236}">
                <a16:creationId xmlns:a16="http://schemas.microsoft.com/office/drawing/2014/main" id="{4C505990-FC2D-F73B-BBA0-F8BD07FE5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2675" y="0"/>
            <a:ext cx="901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3">
            <a:extLst>
              <a:ext uri="{FF2B5EF4-FFF2-40B4-BE49-F238E27FC236}">
                <a16:creationId xmlns:a16="http://schemas.microsoft.com/office/drawing/2014/main" id="{D3B97E9D-0ED5-F0CD-82C3-488BC428A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Content Placeholder 2">
            <a:extLst>
              <a:ext uri="{FF2B5EF4-FFF2-40B4-BE49-F238E27FC236}">
                <a16:creationId xmlns:a16="http://schemas.microsoft.com/office/drawing/2014/main" id="{B86787D4-41E4-7BA0-5333-1014C2D96BD9}"/>
              </a:ext>
            </a:extLst>
          </p:cNvPr>
          <p:cNvSpPr>
            <a:spLocks noGrp="1" noChangeArrowheads="1"/>
          </p:cNvSpPr>
          <p:nvPr>
            <p:ph idx="1"/>
          </p:nvPr>
        </p:nvSpPr>
        <p:spPr bwMode="auto">
          <a:xfrm>
            <a:off x="738188" y="1957388"/>
            <a:ext cx="10391775" cy="4616450"/>
          </a:xfrm>
        </p:spPr>
        <p:txBody>
          <a:bodyPr vert="horz" wrap="square" lIns="91440" tIns="45720" rIns="91440" bIns="45720" numCol="1" anchor="t" anchorCtr="0" compatLnSpc="1">
            <a:prstTxWarp prst="textNoShape">
              <a:avLst/>
            </a:prstTxWarp>
          </a:bodyPr>
          <a:lstStyle/>
          <a:p>
            <a:pPr marL="457200" indent="-457200" eaLnBrk="1" hangingPunct="1">
              <a:buFont typeface="Calibri Light" panose="020F0302020204030204" pitchFamily="34" charset="0"/>
              <a:buAutoNum type="arabicPeriod"/>
              <a:defRPr/>
            </a:pPr>
            <a:r>
              <a:rPr lang="en-GB" altLang="en-US" b="1">
                <a:latin typeface="Dosis" pitchFamily="2" charset="0"/>
              </a:rPr>
              <a:t>Mental health – consistent skills &amp; focused understanding</a:t>
            </a:r>
          </a:p>
          <a:p>
            <a:pPr marL="457200" indent="-457200" eaLnBrk="1" hangingPunct="1">
              <a:buFont typeface="Calibri Light" panose="020F0302020204030204" pitchFamily="34" charset="0"/>
              <a:buAutoNum type="arabicPeriod"/>
              <a:defRPr/>
            </a:pPr>
            <a:r>
              <a:rPr lang="en-GB" altLang="en-US" b="1">
                <a:latin typeface="Dosis" pitchFamily="2" charset="0"/>
              </a:rPr>
              <a:t>Employment – reasonable adjustments / work programmes</a:t>
            </a:r>
          </a:p>
          <a:p>
            <a:pPr marL="457200" indent="-457200" eaLnBrk="1" hangingPunct="1">
              <a:buFont typeface="Calibri Light" panose="020F0302020204030204" pitchFamily="34" charset="0"/>
              <a:buAutoNum type="arabicPeriod"/>
              <a:defRPr/>
            </a:pPr>
            <a:r>
              <a:rPr lang="en-GB" altLang="en-US" b="1">
                <a:latin typeface="Dosis" pitchFamily="2" charset="0"/>
              </a:rPr>
              <a:t>Education – Specialised provision and capacity building</a:t>
            </a:r>
          </a:p>
          <a:p>
            <a:pPr marL="457200" indent="-457200" eaLnBrk="1" hangingPunct="1">
              <a:buFont typeface="Calibri Light" panose="020F0302020204030204" pitchFamily="34" charset="0"/>
              <a:buAutoNum type="arabicPeriod"/>
              <a:defRPr/>
            </a:pPr>
            <a:r>
              <a:rPr lang="en-GB" altLang="en-US" b="1">
                <a:latin typeface="Dosis" pitchFamily="2" charset="0"/>
              </a:rPr>
              <a:t>Diagnosis – Pre &amp; post diagnostic support</a:t>
            </a:r>
          </a:p>
          <a:p>
            <a:pPr marL="457200" indent="-457200" eaLnBrk="1" hangingPunct="1">
              <a:buFont typeface="Calibri Light" panose="020F0302020204030204" pitchFamily="34" charset="0"/>
              <a:buAutoNum type="arabicPeriod"/>
              <a:defRPr/>
            </a:pPr>
            <a:r>
              <a:rPr lang="en-GB" altLang="en-US" b="1">
                <a:latin typeface="Dosis" pitchFamily="2" charset="0"/>
              </a:rPr>
              <a:t>Training &amp; Awareness – SPELL/Public, Private, Third Sector</a:t>
            </a:r>
          </a:p>
          <a:p>
            <a:pPr marL="457200" indent="-457200" eaLnBrk="1" hangingPunct="1">
              <a:buFont typeface="Calibri Light" panose="020F0302020204030204" pitchFamily="34" charset="0"/>
              <a:buAutoNum type="arabicPeriod"/>
              <a:defRPr/>
            </a:pPr>
            <a:r>
              <a:rPr lang="en-GB" altLang="en-US" b="1">
                <a:latin typeface="Dosis" pitchFamily="2" charset="0"/>
              </a:rPr>
              <a:t>Housing – Accessibility</a:t>
            </a:r>
          </a:p>
          <a:p>
            <a:pPr marL="457200" indent="-457200" eaLnBrk="1" hangingPunct="1">
              <a:buFont typeface="Calibri Light" panose="020F0302020204030204" pitchFamily="34" charset="0"/>
              <a:buAutoNum type="arabicPeriod"/>
              <a:defRPr/>
            </a:pPr>
            <a:r>
              <a:rPr lang="en-GB" altLang="en-US" b="1">
                <a:latin typeface="Dosis" pitchFamily="2" charset="0"/>
              </a:rPr>
              <a:t>General Support – Respite &amp; family </a:t>
            </a:r>
          </a:p>
          <a:p>
            <a:pPr marL="457200" indent="-457200" eaLnBrk="1" hangingPunct="1">
              <a:buFont typeface="Calibri Light" panose="020F0302020204030204" pitchFamily="34" charset="0"/>
              <a:buAutoNum type="arabicPeriod"/>
              <a:defRPr/>
            </a:pPr>
            <a:r>
              <a:rPr lang="en-GB" altLang="en-US" b="1">
                <a:latin typeface="Dosis" pitchFamily="2" charset="0"/>
              </a:rPr>
              <a:t>Other  - therapies &amp; activities, Criminal Justice</a:t>
            </a:r>
          </a:p>
          <a:p>
            <a:pPr marL="0" indent="0" eaLnBrk="1" hangingPunct="1">
              <a:buFont typeface="Arial" panose="020B0604020202020204" pitchFamily="34" charset="0"/>
              <a:buNone/>
              <a:defRPr/>
            </a:pPr>
            <a:r>
              <a:rPr lang="en-GB" altLang="en-US" b="1">
                <a:latin typeface="Dosis" pitchFamily="2" charset="0"/>
              </a:rPr>
              <a:t>       System, Social Security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a:extLst>
              <a:ext uri="{FF2B5EF4-FFF2-40B4-BE49-F238E27FC236}">
                <a16:creationId xmlns:a16="http://schemas.microsoft.com/office/drawing/2014/main" id="{1D293D37-4869-28B9-3949-3603188DD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2">
            <a:extLst>
              <a:ext uri="{FF2B5EF4-FFF2-40B4-BE49-F238E27FC236}">
                <a16:creationId xmlns:a16="http://schemas.microsoft.com/office/drawing/2014/main" id="{6A1DA2C9-0E98-2947-71E5-82DDC43BB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925" y="3113088"/>
            <a:ext cx="17081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TextBox 3">
            <a:extLst>
              <a:ext uri="{FF2B5EF4-FFF2-40B4-BE49-F238E27FC236}">
                <a16:creationId xmlns:a16="http://schemas.microsoft.com/office/drawing/2014/main" id="{DBD750DD-2392-41CE-F633-B14EC97F9432}"/>
              </a:ext>
            </a:extLst>
          </p:cNvPr>
          <p:cNvSpPr txBox="1">
            <a:spLocks noChangeArrowheads="1"/>
          </p:cNvSpPr>
          <p:nvPr/>
        </p:nvSpPr>
        <p:spPr bwMode="auto">
          <a:xfrm>
            <a:off x="3384550" y="546100"/>
            <a:ext cx="54229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5400" b="1">
                <a:latin typeface="Calibri Light" panose="020F0302020204030204" pitchFamily="34" charset="0"/>
              </a:rPr>
              <a:t>Shaping our action plan into years </a:t>
            </a:r>
          </a:p>
          <a:p>
            <a:pPr algn="ctr" eaLnBrk="1" hangingPunct="1">
              <a:lnSpc>
                <a:spcPct val="90000"/>
              </a:lnSpc>
              <a:spcAft>
                <a:spcPts val="600"/>
              </a:spcAft>
            </a:pPr>
            <a:r>
              <a:rPr lang="en-US" altLang="en-US" sz="5400" b="1">
                <a:latin typeface="Calibri Light" panose="020F0302020204030204" pitchFamily="34" charset="0"/>
              </a:rPr>
              <a:t> </a:t>
            </a:r>
            <a:r>
              <a:rPr lang="en-US" altLang="en-US" sz="4000" b="1">
                <a:latin typeface="Calibri Light" panose="020F0302020204030204" pitchFamily="34" charset="0"/>
              </a:rPr>
              <a:t>“when do we do it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a:extLst>
              <a:ext uri="{FF2B5EF4-FFF2-40B4-BE49-F238E27FC236}">
                <a16:creationId xmlns:a16="http://schemas.microsoft.com/office/drawing/2014/main" id="{F28E36CC-8B4B-A493-0F2D-C99ABE441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3">
            <a:extLst>
              <a:ext uri="{FF2B5EF4-FFF2-40B4-BE49-F238E27FC236}">
                <a16:creationId xmlns:a16="http://schemas.microsoft.com/office/drawing/2014/main" id="{AFED7F7D-8DD4-FC68-45EC-690E951BFC73}"/>
              </a:ext>
            </a:extLst>
          </p:cNvPr>
          <p:cNvSpPr>
            <a:spLocks noGrp="1" noChangeArrowheads="1"/>
          </p:cNvSpPr>
          <p:nvPr>
            <p:ph type="title"/>
          </p:nvPr>
        </p:nvSpPr>
        <p:spPr bwMode="auto">
          <a:xfrm>
            <a:off x="2801938" y="1249363"/>
            <a:ext cx="7410450" cy="145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2800">
                <a:latin typeface="Dosis SemiBold" pitchFamily="2" charset="0"/>
              </a:rPr>
              <a:t>Each table to determine when we deliver the actions …..</a:t>
            </a:r>
          </a:p>
        </p:txBody>
      </p:sp>
      <p:sp>
        <p:nvSpPr>
          <p:cNvPr id="3" name="Content Placeholder 5">
            <a:extLst>
              <a:ext uri="{FF2B5EF4-FFF2-40B4-BE49-F238E27FC236}">
                <a16:creationId xmlns:a16="http://schemas.microsoft.com/office/drawing/2014/main" id="{368FE2C4-8FA8-013B-4457-AC3498FC3C22}"/>
              </a:ext>
            </a:extLst>
          </p:cNvPr>
          <p:cNvSpPr>
            <a:spLocks noGrp="1"/>
          </p:cNvSpPr>
          <p:nvPr>
            <p:ph idx="1"/>
          </p:nvPr>
        </p:nvSpPr>
        <p:spPr>
          <a:xfrm>
            <a:off x="1979613" y="2416175"/>
            <a:ext cx="9221787" cy="3638550"/>
          </a:xfrm>
        </p:spPr>
        <p:txBody>
          <a:bodyPr lIns="91440" tIns="45720" rIns="91440" bIns="45720" anchor="ctr">
            <a:normAutofit fontScale="92500" lnSpcReduction="10000"/>
          </a:bodyPr>
          <a:lstStyle/>
          <a:p>
            <a:pPr marL="0" indent="0" eaLnBrk="1" fontAlgn="auto" hangingPunct="1">
              <a:spcAft>
                <a:spcPts val="0"/>
              </a:spcAft>
              <a:buFont typeface="Arial" panose="020B0604020202020204" pitchFamily="34" charset="0"/>
              <a:buNone/>
              <a:defRPr/>
            </a:pPr>
            <a:r>
              <a:rPr lang="en-GB" b="1">
                <a:latin typeface="Dosis"/>
              </a:rPr>
              <a:t>Using the dots (9 in total) you have place them according to the following :-</a:t>
            </a:r>
          </a:p>
          <a:p>
            <a:pPr marL="0" indent="0" eaLnBrk="1" fontAlgn="auto" hangingPunct="1">
              <a:spcAft>
                <a:spcPts val="0"/>
              </a:spcAft>
              <a:buFont typeface="Arial" panose="020B0604020202020204" pitchFamily="34" charset="0"/>
              <a:buNone/>
              <a:defRPr/>
            </a:pPr>
            <a:endParaRPr lang="en-GB" b="1"/>
          </a:p>
          <a:p>
            <a:pPr marL="0" indent="0" eaLnBrk="1" fontAlgn="auto" hangingPunct="1">
              <a:spcAft>
                <a:spcPts val="0"/>
              </a:spcAft>
              <a:buFont typeface="Arial" panose="020B0604020202020204" pitchFamily="34" charset="0"/>
              <a:buNone/>
              <a:defRPr/>
            </a:pPr>
            <a:r>
              <a:rPr lang="en-GB" b="1"/>
              <a:t>          Green dot for 1</a:t>
            </a:r>
            <a:r>
              <a:rPr lang="en-GB" b="1" baseline="30000"/>
              <a:t>st</a:t>
            </a:r>
            <a:r>
              <a:rPr lang="en-GB" b="1"/>
              <a:t> year action </a:t>
            </a:r>
          </a:p>
          <a:p>
            <a:pPr marL="0" indent="0" eaLnBrk="1" fontAlgn="auto" hangingPunct="1">
              <a:spcAft>
                <a:spcPts val="0"/>
              </a:spcAft>
              <a:buFont typeface="Arial" panose="020B0604020202020204" pitchFamily="34" charset="0"/>
              <a:buNone/>
              <a:defRPr/>
            </a:pPr>
            <a:r>
              <a:rPr lang="en-GB" b="1"/>
              <a:t>           </a:t>
            </a:r>
          </a:p>
          <a:p>
            <a:pPr marL="0" indent="0" eaLnBrk="1" fontAlgn="auto" hangingPunct="1">
              <a:spcAft>
                <a:spcPts val="0"/>
              </a:spcAft>
              <a:buFont typeface="Arial" panose="020B0604020202020204" pitchFamily="34" charset="0"/>
              <a:buNone/>
              <a:defRPr/>
            </a:pPr>
            <a:r>
              <a:rPr lang="en-GB" b="1">
                <a:latin typeface="Dosis"/>
              </a:rPr>
              <a:t>           Amber dot for 2</a:t>
            </a:r>
            <a:r>
              <a:rPr lang="en-GB" b="1" baseline="30000">
                <a:latin typeface="Dosis"/>
              </a:rPr>
              <a:t>nd</a:t>
            </a:r>
            <a:r>
              <a:rPr lang="en-GB" b="1">
                <a:latin typeface="Dosis"/>
              </a:rPr>
              <a:t> year action</a:t>
            </a:r>
          </a:p>
          <a:p>
            <a:pPr marL="0" indent="0" eaLnBrk="1" fontAlgn="auto" hangingPunct="1">
              <a:spcAft>
                <a:spcPts val="0"/>
              </a:spcAft>
              <a:buFont typeface="Arial" panose="020B0604020202020204" pitchFamily="34" charset="0"/>
              <a:buNone/>
              <a:defRPr/>
            </a:pPr>
            <a:endParaRPr lang="en-GB" b="1"/>
          </a:p>
          <a:p>
            <a:pPr marL="0" indent="0" eaLnBrk="1" fontAlgn="auto" hangingPunct="1">
              <a:spcAft>
                <a:spcPts val="0"/>
              </a:spcAft>
              <a:buFont typeface="Arial" panose="020B0604020202020204" pitchFamily="34" charset="0"/>
              <a:buNone/>
              <a:defRPr/>
            </a:pPr>
            <a:r>
              <a:rPr lang="en-GB" b="1">
                <a:latin typeface="Dosis"/>
              </a:rPr>
              <a:t>           Red dot of 3</a:t>
            </a:r>
            <a:r>
              <a:rPr lang="en-GB" b="1" baseline="30000">
                <a:latin typeface="Dosis"/>
              </a:rPr>
              <a:t>rd</a:t>
            </a:r>
            <a:r>
              <a:rPr lang="en-GB" b="1">
                <a:latin typeface="Dosis"/>
              </a:rPr>
              <a:t> year action</a:t>
            </a:r>
          </a:p>
          <a:p>
            <a:pPr eaLnBrk="1" fontAlgn="auto" hangingPunct="1">
              <a:spcAft>
                <a:spcPts val="0"/>
              </a:spcAft>
              <a:defRPr/>
            </a:pPr>
            <a:endParaRPr lang="en-GB" sz="1800">
              <a:solidFill>
                <a:schemeClr val="tx2"/>
              </a:solidFill>
            </a:endParaRPr>
          </a:p>
        </p:txBody>
      </p:sp>
      <p:sp>
        <p:nvSpPr>
          <p:cNvPr id="4" name="Flowchart: Connector 3">
            <a:extLst>
              <a:ext uri="{FF2B5EF4-FFF2-40B4-BE49-F238E27FC236}">
                <a16:creationId xmlns:a16="http://schemas.microsoft.com/office/drawing/2014/main" id="{33B286F0-E91B-1701-7F4E-041AF0A584FC}"/>
              </a:ext>
            </a:extLst>
          </p:cNvPr>
          <p:cNvSpPr/>
          <p:nvPr/>
        </p:nvSpPr>
        <p:spPr>
          <a:xfrm>
            <a:off x="2170113" y="3525838"/>
            <a:ext cx="457200" cy="45720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Flowchart: Connector 4">
            <a:extLst>
              <a:ext uri="{FF2B5EF4-FFF2-40B4-BE49-F238E27FC236}">
                <a16:creationId xmlns:a16="http://schemas.microsoft.com/office/drawing/2014/main" id="{7EE4A24C-A1AE-76D7-3F6C-963767183634}"/>
              </a:ext>
            </a:extLst>
          </p:cNvPr>
          <p:cNvSpPr/>
          <p:nvPr/>
        </p:nvSpPr>
        <p:spPr>
          <a:xfrm flipH="1">
            <a:off x="2216150" y="5203825"/>
            <a:ext cx="457200" cy="4667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Flowchart: Connector 5">
            <a:extLst>
              <a:ext uri="{FF2B5EF4-FFF2-40B4-BE49-F238E27FC236}">
                <a16:creationId xmlns:a16="http://schemas.microsoft.com/office/drawing/2014/main" id="{C0F0E870-EF17-0D59-EA67-DE4A265AF358}"/>
              </a:ext>
            </a:extLst>
          </p:cNvPr>
          <p:cNvSpPr/>
          <p:nvPr/>
        </p:nvSpPr>
        <p:spPr>
          <a:xfrm>
            <a:off x="2170113" y="4332288"/>
            <a:ext cx="457200" cy="4572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7704" name="TextBox 6">
            <a:extLst>
              <a:ext uri="{FF2B5EF4-FFF2-40B4-BE49-F238E27FC236}">
                <a16:creationId xmlns:a16="http://schemas.microsoft.com/office/drawing/2014/main" id="{C5F13139-7F16-18DB-CBB5-3F0A10B2DD9F}"/>
              </a:ext>
            </a:extLst>
          </p:cNvPr>
          <p:cNvSpPr txBox="1">
            <a:spLocks noChangeArrowheads="1"/>
          </p:cNvSpPr>
          <p:nvPr/>
        </p:nvSpPr>
        <p:spPr bwMode="auto">
          <a:xfrm>
            <a:off x="2801938" y="298450"/>
            <a:ext cx="60975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3600" b="1">
                <a:latin typeface="Calibri Light" panose="020F0302020204030204" pitchFamily="34" charset="0"/>
              </a:rPr>
              <a:t>Walk the Wall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EF573585-7134-EF2B-05D7-7673295F4708}"/>
              </a:ext>
            </a:extLst>
          </p:cNvPr>
          <p:cNvSpPr>
            <a:spLocks noGrp="1" noChangeArrowheads="1"/>
          </p:cNvSpPr>
          <p:nvPr>
            <p:ph type="title"/>
          </p:nvPr>
        </p:nvSpPr>
        <p:spPr bwMode="auto">
          <a:xfrm>
            <a:off x="7396163" y="2987675"/>
            <a:ext cx="3867150" cy="882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a:latin typeface="Dosis SemiBold" pitchFamily="2" charset="0"/>
              </a:rPr>
              <a:t>Tea break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descr="Text, whiteboard">
            <a:extLst>
              <a:ext uri="{FF2B5EF4-FFF2-40B4-BE49-F238E27FC236}">
                <a16:creationId xmlns:a16="http://schemas.microsoft.com/office/drawing/2014/main" id="{DFA9E2B9-5882-31F5-EC80-798406C7D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127125"/>
            <a:ext cx="7427912"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a:extLst>
              <a:ext uri="{FF2B5EF4-FFF2-40B4-BE49-F238E27FC236}">
                <a16:creationId xmlns:a16="http://schemas.microsoft.com/office/drawing/2014/main" id="{884CC53B-37A3-ACA0-7B05-0D8553F28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Box 1">
            <a:extLst>
              <a:ext uri="{FF2B5EF4-FFF2-40B4-BE49-F238E27FC236}">
                <a16:creationId xmlns:a16="http://schemas.microsoft.com/office/drawing/2014/main" id="{9962F185-20AC-8E71-FD65-C4D674A61B5B}"/>
              </a:ext>
            </a:extLst>
          </p:cNvPr>
          <p:cNvSpPr txBox="1">
            <a:spLocks noChangeArrowheads="1"/>
          </p:cNvSpPr>
          <p:nvPr/>
        </p:nvSpPr>
        <p:spPr bwMode="auto">
          <a:xfrm>
            <a:off x="4083050" y="2051050"/>
            <a:ext cx="48053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6000" b="1">
                <a:latin typeface="Calibri Light" panose="020F0302020204030204" pitchFamily="34" charset="0"/>
              </a:rPr>
              <a:t>Ask the Panel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a:extLst>
              <a:ext uri="{FF2B5EF4-FFF2-40B4-BE49-F238E27FC236}">
                <a16:creationId xmlns:a16="http://schemas.microsoft.com/office/drawing/2014/main" id="{884CC53B-37A3-ACA0-7B05-0D8553F28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Box 1">
            <a:extLst>
              <a:ext uri="{FF2B5EF4-FFF2-40B4-BE49-F238E27FC236}">
                <a16:creationId xmlns:a16="http://schemas.microsoft.com/office/drawing/2014/main" id="{9962F185-20AC-8E71-FD65-C4D674A61B5B}"/>
              </a:ext>
            </a:extLst>
          </p:cNvPr>
          <p:cNvSpPr txBox="1">
            <a:spLocks noChangeArrowheads="1"/>
          </p:cNvSpPr>
          <p:nvPr/>
        </p:nvSpPr>
        <p:spPr bwMode="auto">
          <a:xfrm>
            <a:off x="347134" y="1543051"/>
            <a:ext cx="11028361" cy="447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Aft>
                <a:spcPts val="600"/>
              </a:spcAft>
            </a:pPr>
            <a:r>
              <a:rPr lang="en-US" altLang="en-US" sz="6000" b="1">
                <a:latin typeface="Calibri Light"/>
                <a:cs typeface="Calibri Light"/>
              </a:rPr>
              <a:t> Panel Members</a:t>
            </a:r>
            <a:endParaRPr lang="en-US"/>
          </a:p>
          <a:p>
            <a:pPr algn="ctr">
              <a:spcAft>
                <a:spcPts val="600"/>
              </a:spcAft>
            </a:pPr>
            <a:r>
              <a:rPr lang="en-US" altLang="en-US" sz="4400" b="1">
                <a:latin typeface="Calibri Light"/>
                <a:cs typeface="Calibri Light"/>
              </a:rPr>
              <a:t>Professor Richard Mills  AT-Autism London</a:t>
            </a:r>
          </a:p>
          <a:p>
            <a:pPr algn="ctr">
              <a:lnSpc>
                <a:spcPct val="90000"/>
              </a:lnSpc>
              <a:spcAft>
                <a:spcPts val="600"/>
              </a:spcAft>
            </a:pPr>
            <a:r>
              <a:rPr lang="en-US" altLang="en-US" sz="4400" b="1">
                <a:latin typeface="Calibri Light"/>
                <a:cs typeface="Calibri Light"/>
              </a:rPr>
              <a:t>Will Lakeman Chair </a:t>
            </a:r>
            <a:r>
              <a:rPr lang="en-US" altLang="en-US" sz="4400" b="1" err="1">
                <a:latin typeface="Calibri Light"/>
                <a:cs typeface="Calibri Light"/>
              </a:rPr>
              <a:t>GoJ</a:t>
            </a:r>
            <a:r>
              <a:rPr lang="en-US" altLang="en-US" sz="4400" b="1">
                <a:latin typeface="Calibri Light"/>
                <a:cs typeface="Calibri Light"/>
              </a:rPr>
              <a:t> Neurodiversity Network</a:t>
            </a:r>
          </a:p>
          <a:p>
            <a:pPr algn="ctr">
              <a:lnSpc>
                <a:spcPct val="90000"/>
              </a:lnSpc>
              <a:spcAft>
                <a:spcPts val="600"/>
              </a:spcAft>
            </a:pPr>
            <a:r>
              <a:rPr lang="en-US" altLang="en-US" sz="4400" b="1">
                <a:latin typeface="Calibri Light"/>
                <a:cs typeface="Calibri Light"/>
              </a:rPr>
              <a:t>Clare Ryder Head of Community Mental Health</a:t>
            </a:r>
          </a:p>
        </p:txBody>
      </p:sp>
    </p:spTree>
    <p:extLst>
      <p:ext uri="{BB962C8B-B14F-4D97-AF65-F5344CB8AC3E}">
        <p14:creationId xmlns:p14="http://schemas.microsoft.com/office/powerpoint/2010/main" val="3969054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3">
            <a:extLst>
              <a:ext uri="{FF2B5EF4-FFF2-40B4-BE49-F238E27FC236}">
                <a16:creationId xmlns:a16="http://schemas.microsoft.com/office/drawing/2014/main" id="{25C53988-B3D1-157D-DCF9-6F2B9F845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Box 1">
            <a:extLst>
              <a:ext uri="{FF2B5EF4-FFF2-40B4-BE49-F238E27FC236}">
                <a16:creationId xmlns:a16="http://schemas.microsoft.com/office/drawing/2014/main" id="{5AB2B3D6-237F-5D49-463D-D286B62385A5}"/>
              </a:ext>
            </a:extLst>
          </p:cNvPr>
          <p:cNvSpPr txBox="1">
            <a:spLocks noChangeArrowheads="1"/>
          </p:cNvSpPr>
          <p:nvPr/>
        </p:nvSpPr>
        <p:spPr bwMode="auto">
          <a:xfrm>
            <a:off x="0" y="2447925"/>
            <a:ext cx="118713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6600" b="1">
                <a:latin typeface="Dosis Medium" pitchFamily="2" charset="0"/>
              </a:rPr>
              <a:t>Where do we go from here?</a:t>
            </a:r>
          </a:p>
          <a:p>
            <a:pPr algn="ctr" eaLnBrk="1" hangingPunct="1">
              <a:lnSpc>
                <a:spcPct val="90000"/>
              </a:lnSpc>
              <a:spcAft>
                <a:spcPts val="600"/>
              </a:spcAft>
            </a:pPr>
            <a:endParaRPr lang="en-US" altLang="en-US" sz="6600" b="1">
              <a:latin typeface="Dosis Medium" pitchFamily="2" charset="0"/>
            </a:endParaRPr>
          </a:p>
          <a:p>
            <a:pPr algn="ctr" eaLnBrk="1" hangingPunct="1">
              <a:lnSpc>
                <a:spcPct val="90000"/>
              </a:lnSpc>
              <a:spcAft>
                <a:spcPts val="600"/>
              </a:spcAft>
            </a:pPr>
            <a:r>
              <a:rPr lang="en-US" altLang="en-US" sz="3600" b="1">
                <a:latin typeface="Dosis Medium" pitchFamily="2" charset="0"/>
              </a:rPr>
              <a:t>Sarah Martin &amp; Lesley Harrison</a:t>
            </a:r>
          </a:p>
          <a:p>
            <a:pPr algn="ctr" eaLnBrk="1" hangingPunct="1">
              <a:lnSpc>
                <a:spcPct val="90000"/>
              </a:lnSpc>
              <a:spcAft>
                <a:spcPts val="600"/>
              </a:spcAft>
            </a:pPr>
            <a:endParaRPr lang="en-US" altLang="en-US" sz="6600" b="1">
              <a:latin typeface="Calibri Light" panose="020F03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a:extLst>
              <a:ext uri="{FF2B5EF4-FFF2-40B4-BE49-F238E27FC236}">
                <a16:creationId xmlns:a16="http://schemas.microsoft.com/office/drawing/2014/main" id="{001991E9-9946-F1CC-1406-5C0D143C0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063" y="276225"/>
            <a:ext cx="36607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Content Placeholder 2">
            <a:extLst>
              <a:ext uri="{FF2B5EF4-FFF2-40B4-BE49-F238E27FC236}">
                <a16:creationId xmlns:a16="http://schemas.microsoft.com/office/drawing/2014/main" id="{10636A0E-1F3D-BED5-3E64-5FBA939A5F5B}"/>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GB" altLang="en-US" sz="4400" b="1"/>
              <a:t>            </a:t>
            </a:r>
          </a:p>
          <a:p>
            <a:pPr marL="0" indent="0" eaLnBrk="1" hangingPunct="1">
              <a:buFont typeface="Arial" panose="020B0604020202020204" pitchFamily="34" charset="0"/>
              <a:buNone/>
            </a:pPr>
            <a:r>
              <a:rPr lang="en-GB" altLang="en-US" sz="4400" b="1"/>
              <a:t>                        </a:t>
            </a:r>
            <a:r>
              <a:rPr lang="en-GB" altLang="en-US" sz="4400" b="1">
                <a:latin typeface="Dosis Medium" pitchFamily="2" charset="0"/>
              </a:rPr>
              <a:t>Chris Dunne</a:t>
            </a:r>
          </a:p>
          <a:p>
            <a:pPr marL="0" indent="0" eaLnBrk="1" hangingPunct="1">
              <a:buFont typeface="Arial" panose="020B0604020202020204" pitchFamily="34" charset="0"/>
              <a:buNone/>
            </a:pPr>
            <a:r>
              <a:rPr lang="en-GB" altLang="en-US" sz="4400" b="1">
                <a:latin typeface="Dosis Medium" pitchFamily="2" charset="0"/>
              </a:rPr>
              <a:t>              Chief Executive Officer</a:t>
            </a:r>
          </a:p>
          <a:p>
            <a:pPr marL="0" indent="0" eaLnBrk="1" hangingPunct="1">
              <a:buFont typeface="Arial" panose="020B0604020202020204" pitchFamily="34" charset="0"/>
              <a:buNone/>
            </a:pPr>
            <a:r>
              <a:rPr lang="en-GB" altLang="en-US" sz="4400" b="1">
                <a:latin typeface="Dosis Medium" pitchFamily="2" charset="0"/>
              </a:rPr>
              <a:t>                       Autism Jersey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954E93D-13BA-626D-CA6E-D6BD98F7711C}"/>
              </a:ext>
            </a:extLst>
          </p:cNvPr>
          <p:cNvSpPr>
            <a:spLocks noGrp="1" noChangeArrowheads="1"/>
          </p:cNvSpPr>
          <p:nvPr>
            <p:ph type="title"/>
          </p:nvPr>
        </p:nvSpPr>
        <p:spPr bwMode="auto">
          <a:xfrm>
            <a:off x="3819525" y="1174750"/>
            <a:ext cx="8231188" cy="881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800">
                <a:solidFill>
                  <a:schemeClr val="tx1"/>
                </a:solidFill>
                <a:latin typeface="Dosis SemiBold" pitchFamily="2" charset="0"/>
              </a:rPr>
              <a:t>How we might want to be today</a:t>
            </a:r>
          </a:p>
        </p:txBody>
      </p:sp>
      <p:sp>
        <p:nvSpPr>
          <p:cNvPr id="3" name="Content Placeholder 2">
            <a:extLst>
              <a:ext uri="{FF2B5EF4-FFF2-40B4-BE49-F238E27FC236}">
                <a16:creationId xmlns:a16="http://schemas.microsoft.com/office/drawing/2014/main" id="{FAE66992-DE0B-6AA8-077B-4C178E4B5418}"/>
              </a:ext>
            </a:extLst>
          </p:cNvPr>
          <p:cNvSpPr>
            <a:spLocks noGrp="1"/>
          </p:cNvSpPr>
          <p:nvPr>
            <p:ph idx="1"/>
          </p:nvPr>
        </p:nvSpPr>
        <p:spPr>
          <a:xfrm>
            <a:off x="3681413" y="2593975"/>
            <a:ext cx="8231187" cy="3632200"/>
          </a:xfrm>
        </p:spPr>
        <p:txBody>
          <a:bodyPr/>
          <a:lstStyle/>
          <a:p>
            <a:pPr eaLnBrk="1" fontAlgn="auto" hangingPunct="1">
              <a:spcAft>
                <a:spcPts val="0"/>
              </a:spcAft>
              <a:defRPr/>
            </a:pPr>
            <a:r>
              <a:rPr lang="en-GB" b="1"/>
              <a:t>We have a lot to talk about and communication works best when we listen and give everyone a voice</a:t>
            </a:r>
          </a:p>
          <a:p>
            <a:pPr marL="0" indent="0" eaLnBrk="1" fontAlgn="auto" hangingPunct="1">
              <a:spcAft>
                <a:spcPts val="0"/>
              </a:spcAft>
              <a:buFont typeface="Arial" panose="020B0604020202020204" pitchFamily="34" charset="0"/>
              <a:buNone/>
              <a:defRPr/>
            </a:pPr>
            <a:endParaRPr lang="en-GB" b="1"/>
          </a:p>
          <a:p>
            <a:pPr eaLnBrk="1" fontAlgn="auto" hangingPunct="1">
              <a:spcAft>
                <a:spcPts val="0"/>
              </a:spcAft>
              <a:defRPr/>
            </a:pPr>
            <a:r>
              <a:rPr lang="en-GB" b="1"/>
              <a:t>We all benefits from kindness and supporting each other</a:t>
            </a:r>
          </a:p>
          <a:p>
            <a:pPr eaLnBrk="1" fontAlgn="auto" hangingPunct="1">
              <a:spcAft>
                <a:spcPts val="0"/>
              </a:spcAft>
              <a:defRPr/>
            </a:pPr>
            <a:endParaRPr lang="en-GB" b="1"/>
          </a:p>
          <a:p>
            <a:pPr eaLnBrk="1" fontAlgn="auto" hangingPunct="1">
              <a:spcAft>
                <a:spcPts val="0"/>
              </a:spcAft>
              <a:defRPr/>
            </a:pPr>
            <a:r>
              <a:rPr lang="en-GB" b="1"/>
              <a:t>Celebrating our similarities and differences to create possibilities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FCD9D6CC-21AC-249E-8C94-E60BDB6F5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30FABE54-21AA-AE28-AB1F-0221EBC0CEEB}"/>
              </a:ext>
            </a:extLst>
          </p:cNvPr>
          <p:cNvGraphicFramePr>
            <a:graphicFrameLocks noGrp="1"/>
          </p:cNvGraphicFramePr>
          <p:nvPr/>
        </p:nvGraphicFramePr>
        <p:xfrm>
          <a:off x="1346200" y="1247775"/>
          <a:ext cx="9385300" cy="5165723"/>
        </p:xfrm>
        <a:graphic>
          <a:graphicData uri="http://schemas.openxmlformats.org/drawingml/2006/table">
            <a:tbl>
              <a:tblPr firstRow="1" bandRow="1">
                <a:tableStyleId>{5C22544A-7EE6-4342-B048-85BDC9FD1C3A}</a:tableStyleId>
              </a:tblPr>
              <a:tblGrid>
                <a:gridCol w="2182016">
                  <a:extLst>
                    <a:ext uri="{9D8B030D-6E8A-4147-A177-3AD203B41FA5}">
                      <a16:colId xmlns:a16="http://schemas.microsoft.com/office/drawing/2014/main" val="20000"/>
                    </a:ext>
                  </a:extLst>
                </a:gridCol>
                <a:gridCol w="7203284">
                  <a:extLst>
                    <a:ext uri="{9D8B030D-6E8A-4147-A177-3AD203B41FA5}">
                      <a16:colId xmlns:a16="http://schemas.microsoft.com/office/drawing/2014/main" val="20001"/>
                    </a:ext>
                  </a:extLst>
                </a:gridCol>
              </a:tblGrid>
              <a:tr h="507717">
                <a:tc>
                  <a:txBody>
                    <a:bodyPr/>
                    <a:lstStyle/>
                    <a:p>
                      <a:pPr algn="ctr"/>
                      <a:r>
                        <a:rPr lang="en-US" sz="2100" b="1" i="0" kern="1200">
                          <a:solidFill>
                            <a:schemeClr val="bg1"/>
                          </a:solidFill>
                          <a:latin typeface="Dosis SemiBold" panose="02010503020202060003" pitchFamily="2" charset="77"/>
                          <a:ea typeface="+mn-ea"/>
                          <a:cs typeface="+mn-cs"/>
                        </a:rPr>
                        <a:t>Time</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tc>
                  <a:txBody>
                    <a:bodyPr/>
                    <a:lstStyle/>
                    <a:p>
                      <a:pPr algn="ctr"/>
                      <a:r>
                        <a:rPr lang="en-US" sz="2100" b="1" i="0" kern="1200">
                          <a:solidFill>
                            <a:schemeClr val="bg1"/>
                          </a:solidFill>
                          <a:latin typeface="Dosis SemiBold" panose="02010503020202060003" pitchFamily="2" charset="77"/>
                          <a:ea typeface="+mn-ea"/>
                          <a:cs typeface="+mn-cs"/>
                        </a:rPr>
                        <a:t>Activity</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488913">
                <a:tc>
                  <a:txBody>
                    <a:bodyPr/>
                    <a:lstStyle/>
                    <a:p>
                      <a:pPr algn="ctr"/>
                      <a:r>
                        <a:rPr lang="en-US" sz="2000" b="0" i="0" kern="1200">
                          <a:solidFill>
                            <a:schemeClr val="dk1"/>
                          </a:solidFill>
                          <a:latin typeface="Dosis" panose="02010503020202060003" pitchFamily="2" charset="77"/>
                          <a:ea typeface="+mn-ea"/>
                          <a:cs typeface="+mn-cs"/>
                        </a:rPr>
                        <a:t>09:30 – 9.45</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US" sz="2000" b="0" i="0" kern="1200">
                          <a:solidFill>
                            <a:schemeClr val="dk1"/>
                          </a:solidFill>
                          <a:latin typeface="Dosis" panose="02010503020202060003" pitchFamily="2" charset="77"/>
                          <a:ea typeface="+mn-ea"/>
                          <a:cs typeface="+mn-cs"/>
                        </a:rPr>
                        <a:t>Welcome &amp; Aims/Objectives &amp; Who is in the room ?</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8913">
                <a:tc>
                  <a:txBody>
                    <a:bodyPr/>
                    <a:lstStyle/>
                    <a:p>
                      <a:pPr algn="ctr"/>
                      <a:r>
                        <a:rPr lang="en-US" sz="2000" b="0" i="0" kern="1200">
                          <a:solidFill>
                            <a:schemeClr val="dk1"/>
                          </a:solidFill>
                          <a:latin typeface="Dosis" panose="02010503020202060003" pitchFamily="2" charset="77"/>
                          <a:ea typeface="+mn-ea"/>
                          <a:cs typeface="+mn-cs"/>
                        </a:rPr>
                        <a:t>9.45 – 10.45</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Richard Mills – overview of research</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8913">
                <a:tc>
                  <a:txBody>
                    <a:bodyPr/>
                    <a:lstStyle/>
                    <a:p>
                      <a:pPr algn="ctr"/>
                      <a:r>
                        <a:rPr lang="en-US" sz="2000" b="0" i="0" kern="1200">
                          <a:solidFill>
                            <a:schemeClr val="dk1"/>
                          </a:solidFill>
                          <a:latin typeface="Dosis" panose="02010503020202060003" pitchFamily="2" charset="77"/>
                          <a:ea typeface="+mn-ea"/>
                          <a:cs typeface="+mn-cs"/>
                        </a:rPr>
                        <a:t>10.45 – 11.00</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Tea/ Coffee / Comfort Break</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8913">
                <a:tc>
                  <a:txBody>
                    <a:bodyPr/>
                    <a:lstStyle/>
                    <a:p>
                      <a:pPr algn="ctr"/>
                      <a:r>
                        <a:rPr lang="en-US" sz="2000" b="0" i="0" kern="1200">
                          <a:solidFill>
                            <a:schemeClr val="dk1"/>
                          </a:solidFill>
                          <a:latin typeface="Dosis" panose="02010503020202060003" pitchFamily="2" charset="77"/>
                          <a:ea typeface="+mn-ea"/>
                          <a:cs typeface="+mn-cs"/>
                        </a:rPr>
                        <a:t>11:00 – 13.00</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Action Planning through rotation</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9336">
                <a:tc>
                  <a:txBody>
                    <a:bodyPr/>
                    <a:lstStyle/>
                    <a:p>
                      <a:pPr algn="ctr"/>
                      <a:r>
                        <a:rPr lang="en-US" sz="2000" b="0" i="0" kern="1200">
                          <a:solidFill>
                            <a:schemeClr val="dk1"/>
                          </a:solidFill>
                          <a:latin typeface="Dosis" panose="02010503020202060003" pitchFamily="2" charset="77"/>
                          <a:ea typeface="+mn-ea"/>
                          <a:cs typeface="+mn-cs"/>
                        </a:rPr>
                        <a:t> 13.00 – 14.00</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Lunch</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95597">
                <a:tc>
                  <a:txBody>
                    <a:bodyPr/>
                    <a:lstStyle/>
                    <a:p>
                      <a:pPr algn="ctr"/>
                      <a:r>
                        <a:rPr lang="en-US" sz="2000" b="0" i="0" kern="1200">
                          <a:solidFill>
                            <a:schemeClr val="dk1"/>
                          </a:solidFill>
                          <a:latin typeface="Dosis" panose="02010503020202060003" pitchFamily="2" charset="77"/>
                          <a:ea typeface="+mn-ea"/>
                          <a:cs typeface="+mn-cs"/>
                        </a:rPr>
                        <a:t> 14.00 – 14.45</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Walking the Wall - where will the most impact be and when ?</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8913">
                <a:tc>
                  <a:txBody>
                    <a:bodyPr/>
                    <a:lstStyle/>
                    <a:p>
                      <a:pPr algn="ctr"/>
                      <a:r>
                        <a:rPr lang="en-US" sz="2000" b="0" i="0" kern="1200">
                          <a:solidFill>
                            <a:schemeClr val="dk1"/>
                          </a:solidFill>
                          <a:latin typeface="Dosis" panose="02010503020202060003" pitchFamily="2" charset="77"/>
                          <a:ea typeface="+mn-ea"/>
                          <a:cs typeface="+mn-cs"/>
                        </a:rPr>
                        <a:t> 14.45 – 15.00</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Tea / Coffee / Comfort Break</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88913">
                <a:tc>
                  <a:txBody>
                    <a:bodyPr/>
                    <a:lstStyle/>
                    <a:p>
                      <a:pPr algn="ctr"/>
                      <a:r>
                        <a:rPr lang="en-US" sz="2000" b="0" i="0" kern="1200">
                          <a:solidFill>
                            <a:schemeClr val="dk1"/>
                          </a:solidFill>
                          <a:latin typeface="Dosis" panose="02010503020202060003" pitchFamily="2" charset="77"/>
                          <a:ea typeface="+mn-ea"/>
                          <a:cs typeface="+mn-cs"/>
                        </a:rPr>
                        <a:t>15.15- 15.40</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Ask the Panel</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99595">
                <a:tc>
                  <a:txBody>
                    <a:bodyPr/>
                    <a:lstStyle/>
                    <a:p>
                      <a:pPr algn="ctr"/>
                      <a:r>
                        <a:rPr lang="en-US" sz="2000" b="0" i="0" kern="1200">
                          <a:solidFill>
                            <a:schemeClr val="dk1"/>
                          </a:solidFill>
                          <a:latin typeface="Dosis" panose="02010503020202060003" pitchFamily="2" charset="77"/>
                          <a:ea typeface="+mn-ea"/>
                          <a:cs typeface="+mn-cs"/>
                        </a:rPr>
                        <a:t>15.40 – 15.50</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Dosis" panose="02010503020202060003" pitchFamily="2" charset="77"/>
                          <a:ea typeface="+mn-ea"/>
                          <a:cs typeface="+mn-cs"/>
                        </a:rPr>
                        <a:t>Summary &amp; Close</a:t>
                      </a:r>
                    </a:p>
                  </a:txBody>
                  <a:tcPr marL="91445" marR="9144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a:extLst>
              <a:ext uri="{FF2B5EF4-FFF2-40B4-BE49-F238E27FC236}">
                <a16:creationId xmlns:a16="http://schemas.microsoft.com/office/drawing/2014/main" id="{583AC392-38EB-1AA0-937F-8EBB2D947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5E59182-B941-1005-9E56-50A79E5D2EE9}"/>
              </a:ext>
            </a:extLst>
          </p:cNvPr>
          <p:cNvSpPr txBox="1"/>
          <p:nvPr/>
        </p:nvSpPr>
        <p:spPr>
          <a:xfrm>
            <a:off x="2916238" y="850900"/>
            <a:ext cx="7726362" cy="1006475"/>
          </a:xfrm>
          <a:prstGeom prst="rect">
            <a:avLst/>
          </a:prstGeom>
          <a:noFill/>
        </p:spPr>
        <p:txBody>
          <a:bodyPr>
            <a:spAutoFit/>
          </a:bodyPr>
          <a:lstStyle/>
          <a:p>
            <a:pPr fontAlgn="auto">
              <a:lnSpc>
                <a:spcPct val="90000"/>
              </a:lnSpc>
              <a:spcAft>
                <a:spcPts val="600"/>
              </a:spcAft>
              <a:defRPr/>
            </a:pPr>
            <a:r>
              <a:rPr lang="en-US" sz="6600" b="1">
                <a:latin typeface="Dosis SemiBold" pitchFamily="2" charset="0"/>
                <a:ea typeface="+mj-ea"/>
                <a:cs typeface="+mj-cs"/>
              </a:rPr>
              <a:t>Who is in the room ?</a:t>
            </a:r>
          </a:p>
        </p:txBody>
      </p:sp>
      <p:sp>
        <p:nvSpPr>
          <p:cNvPr id="4" name="TextBox 3">
            <a:extLst>
              <a:ext uri="{FF2B5EF4-FFF2-40B4-BE49-F238E27FC236}">
                <a16:creationId xmlns:a16="http://schemas.microsoft.com/office/drawing/2014/main" id="{E4A4EC94-A56B-D32E-8CC7-9D9511A6D457}"/>
              </a:ext>
            </a:extLst>
          </p:cNvPr>
          <p:cNvSpPr txBox="1"/>
          <p:nvPr/>
        </p:nvSpPr>
        <p:spPr>
          <a:xfrm>
            <a:off x="1685925" y="2279650"/>
            <a:ext cx="9442450" cy="4394200"/>
          </a:xfrm>
          <a:prstGeom prst="rect">
            <a:avLst/>
          </a:prstGeom>
        </p:spPr>
        <p:txBody>
          <a:bodyPr>
            <a:normAutofit/>
          </a:bodyPr>
          <a:lstStyle/>
          <a:p>
            <a:pPr indent="-228600" fontAlgn="auto">
              <a:lnSpc>
                <a:spcPct val="90000"/>
              </a:lnSpc>
              <a:spcAft>
                <a:spcPts val="600"/>
              </a:spcAft>
              <a:buFont typeface="Arial" panose="020B0604020202020204" pitchFamily="34" charset="0"/>
              <a:buChar char="•"/>
              <a:defRPr/>
            </a:pPr>
            <a:r>
              <a:rPr lang="en-US" sz="2800" b="1">
                <a:latin typeface="Dosis SemiBold" pitchFamily="2" charset="0"/>
              </a:rPr>
              <a:t>On your tables each person </a:t>
            </a:r>
          </a:p>
          <a:p>
            <a:pPr indent="-228600" fontAlgn="auto">
              <a:lnSpc>
                <a:spcPct val="90000"/>
              </a:lnSpc>
              <a:spcAft>
                <a:spcPts val="600"/>
              </a:spcAft>
              <a:buFont typeface="Arial" panose="020B0604020202020204" pitchFamily="34" charset="0"/>
              <a:buChar char="•"/>
              <a:defRPr/>
            </a:pPr>
            <a:endParaRPr lang="en-US" sz="2800" b="1">
              <a:latin typeface="Dosis SemiBold" pitchFamily="2" charset="0"/>
            </a:endParaRPr>
          </a:p>
          <a:p>
            <a:pPr marL="571500" indent="-228600" fontAlgn="auto">
              <a:lnSpc>
                <a:spcPct val="90000"/>
              </a:lnSpc>
              <a:spcAft>
                <a:spcPts val="600"/>
              </a:spcAft>
              <a:buFont typeface="Arial" panose="020B0604020202020204" pitchFamily="34" charset="0"/>
              <a:buChar char="•"/>
              <a:defRPr/>
            </a:pPr>
            <a:r>
              <a:rPr lang="en-US" sz="2800" b="1">
                <a:latin typeface="Dosis SemiBold" pitchFamily="2" charset="0"/>
              </a:rPr>
              <a:t>Share your name</a:t>
            </a:r>
          </a:p>
          <a:p>
            <a:pPr marL="571500" indent="-228600" fontAlgn="auto">
              <a:lnSpc>
                <a:spcPct val="90000"/>
              </a:lnSpc>
              <a:spcAft>
                <a:spcPts val="600"/>
              </a:spcAft>
              <a:buFont typeface="Arial" panose="020B0604020202020204" pitchFamily="34" charset="0"/>
              <a:buChar char="•"/>
              <a:defRPr/>
            </a:pPr>
            <a:r>
              <a:rPr lang="en-US" sz="2800" b="1">
                <a:latin typeface="Dosis SemiBold" pitchFamily="2" charset="0"/>
              </a:rPr>
              <a:t>What do you do ( Government, Parent, </a:t>
            </a:r>
            <a:r>
              <a:rPr lang="en-US" sz="2800" b="1" err="1">
                <a:latin typeface="Dosis SemiBold" pitchFamily="2" charset="0"/>
              </a:rPr>
              <a:t>Carer</a:t>
            </a:r>
            <a:r>
              <a:rPr lang="en-US" sz="2800" b="1">
                <a:latin typeface="Dosis SemiBold" pitchFamily="2" charset="0"/>
              </a:rPr>
              <a:t>, work for a caring organisation or other) ?</a:t>
            </a:r>
          </a:p>
          <a:p>
            <a:pPr marL="571500" indent="-228600" fontAlgn="auto">
              <a:lnSpc>
                <a:spcPct val="90000"/>
              </a:lnSpc>
              <a:spcAft>
                <a:spcPts val="600"/>
              </a:spcAft>
              <a:buFont typeface="Arial" panose="020B0604020202020204" pitchFamily="34" charset="0"/>
              <a:buChar char="•"/>
              <a:defRPr/>
            </a:pPr>
            <a:r>
              <a:rPr lang="en-US" sz="2800" b="1">
                <a:latin typeface="Dosis SemiBold" pitchFamily="2" charset="0"/>
              </a:rPr>
              <a:t>Why you are here today ?</a:t>
            </a:r>
          </a:p>
          <a:p>
            <a:pPr indent="-228600" fontAlgn="auto">
              <a:lnSpc>
                <a:spcPct val="90000"/>
              </a:lnSpc>
              <a:spcAft>
                <a:spcPts val="600"/>
              </a:spcAft>
              <a:buFont typeface="Arial" panose="020B0604020202020204" pitchFamily="34" charset="0"/>
              <a:buChar char="•"/>
              <a:defRPr/>
            </a:pPr>
            <a:endParaRPr lang="en-US" sz="2800" b="1">
              <a:latin typeface="Dosis SemiBold" pitchFamily="2" charset="0"/>
            </a:endParaRPr>
          </a:p>
          <a:p>
            <a:pPr indent="-228600" fontAlgn="auto">
              <a:lnSpc>
                <a:spcPct val="90000"/>
              </a:lnSpc>
              <a:spcAft>
                <a:spcPts val="600"/>
              </a:spcAft>
              <a:buFont typeface="Arial" panose="020B0604020202020204" pitchFamily="34" charset="0"/>
              <a:buChar char="•"/>
              <a:defRPr/>
            </a:pPr>
            <a:r>
              <a:rPr lang="en-US" sz="2800" b="1">
                <a:latin typeface="Dosis SemiBold" pitchFamily="2" charset="0"/>
              </a:rPr>
              <a:t>Each table has 10 minutes to do the introductions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a:extLst>
              <a:ext uri="{FF2B5EF4-FFF2-40B4-BE49-F238E27FC236}">
                <a16:creationId xmlns:a16="http://schemas.microsoft.com/office/drawing/2014/main" id="{690BEDD0-0DFD-2E26-21E5-67CE25EE9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1">
            <a:extLst>
              <a:ext uri="{FF2B5EF4-FFF2-40B4-BE49-F238E27FC236}">
                <a16:creationId xmlns:a16="http://schemas.microsoft.com/office/drawing/2014/main" id="{A7AA7D69-C39D-5668-E268-9A40BBC4FA2C}"/>
              </a:ext>
            </a:extLst>
          </p:cNvPr>
          <p:cNvSpPr txBox="1">
            <a:spLocks noChangeArrowheads="1"/>
          </p:cNvSpPr>
          <p:nvPr/>
        </p:nvSpPr>
        <p:spPr bwMode="auto">
          <a:xfrm>
            <a:off x="1379538" y="2551113"/>
            <a:ext cx="98679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5400" b="1">
                <a:latin typeface="Calibri Light" panose="020F0302020204030204" pitchFamily="34" charset="0"/>
              </a:rPr>
              <a:t>Introducing Professor Richard Mills</a:t>
            </a:r>
          </a:p>
          <a:p>
            <a:pPr algn="ctr" eaLnBrk="1" hangingPunct="1">
              <a:lnSpc>
                <a:spcPct val="90000"/>
              </a:lnSpc>
              <a:spcAft>
                <a:spcPts val="600"/>
              </a:spcAft>
            </a:pPr>
            <a:endParaRPr lang="en-US" altLang="en-US" sz="5400" b="1">
              <a:latin typeface="Calibri Light" panose="020F0302020204030204" pitchFamily="34" charset="0"/>
            </a:endParaRPr>
          </a:p>
          <a:p>
            <a:pPr algn="ctr" eaLnBrk="1" hangingPunct="1">
              <a:lnSpc>
                <a:spcPct val="90000"/>
              </a:lnSpc>
              <a:spcAft>
                <a:spcPts val="600"/>
              </a:spcAft>
            </a:pPr>
            <a:r>
              <a:rPr lang="en-GB" altLang="en-US" sz="2800">
                <a:solidFill>
                  <a:srgbClr val="000000"/>
                </a:solidFill>
                <a:latin typeface="Dosis SemiBold" pitchFamily="2" charset="0"/>
                <a:ea typeface="Calibri" panose="020F0502020204030204" pitchFamily="34" charset="0"/>
                <a:cs typeface="Times New Roman" panose="02020603050405020304" pitchFamily="18" charset="0"/>
              </a:rPr>
              <a:t>Associate Consultant and Advisor to the board of AT-Autism</a:t>
            </a:r>
            <a:endParaRPr lang="en-US" altLang="en-US" sz="2800" b="1">
              <a:latin typeface="Dosis SemiBold" pitchFamily="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rgbClr val="000000"/>
      </a:dk1>
      <a:lt1>
        <a:srgbClr val="FEFFFF"/>
      </a:lt1>
      <a:dk2>
        <a:srgbClr val="429678"/>
      </a:dk2>
      <a:lt2>
        <a:srgbClr val="49017D"/>
      </a:lt2>
      <a:accent1>
        <a:srgbClr val="C10E51"/>
      </a:accent1>
      <a:accent2>
        <a:srgbClr val="F75782"/>
      </a:accent2>
      <a:accent3>
        <a:srgbClr val="2075BC"/>
      </a:accent3>
      <a:accent4>
        <a:srgbClr val="3A9678"/>
      </a:accent4>
      <a:accent5>
        <a:srgbClr val="000000"/>
      </a:accent5>
      <a:accent6>
        <a:srgbClr val="3EA9E0"/>
      </a:accent6>
      <a:hlink>
        <a:srgbClr val="2075BC"/>
      </a:hlink>
      <a:folHlink>
        <a:srgbClr val="DEED2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1889fb-7e4f-407e-b802-2abc0c3d0d76" xsi:nil="true"/>
    <lcf76f155ced4ddcb4097134ff3c332f xmlns="5634dfbd-89b7-4d21-965e-8239afdf8c7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A7C183FEA0454F82A60EBC6631F6FC" ma:contentTypeVersion="16" ma:contentTypeDescription="Create a new document." ma:contentTypeScope="" ma:versionID="7d822e357e93319f226c99175d02a385">
  <xsd:schema xmlns:xsd="http://www.w3.org/2001/XMLSchema" xmlns:xs="http://www.w3.org/2001/XMLSchema" xmlns:p="http://schemas.microsoft.com/office/2006/metadata/properties" xmlns:ns2="5634dfbd-89b7-4d21-965e-8239afdf8c72" xmlns:ns3="3e1889fb-7e4f-407e-b802-2abc0c3d0d76" targetNamespace="http://schemas.microsoft.com/office/2006/metadata/properties" ma:root="true" ma:fieldsID="191190b1e93d8717c264ef0726de7321" ns2:_="" ns3:_="">
    <xsd:import namespace="5634dfbd-89b7-4d21-965e-8239afdf8c72"/>
    <xsd:import namespace="3e1889fb-7e4f-407e-b802-2abc0c3d0d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4dfbd-89b7-4d21-965e-8239afdf8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1db004-8f60-4ed9-a300-003ab5a41ca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e1889fb-7e4f-407e-b802-2abc0c3d0d7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3a4cf88-e51e-4269-8898-ce7dde307203}" ma:internalName="TaxCatchAll" ma:showField="CatchAllData" ma:web="3e1889fb-7e4f-407e-b802-2abc0c3d0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5A3754-9E18-455A-A534-00CE98F9C6EA}">
  <ds:schemaRefs>
    <ds:schemaRef ds:uri="http://schemas.microsoft.com/sharepoint/v3/contenttype/forms"/>
  </ds:schemaRefs>
</ds:datastoreItem>
</file>

<file path=customXml/itemProps2.xml><?xml version="1.0" encoding="utf-8"?>
<ds:datastoreItem xmlns:ds="http://schemas.openxmlformats.org/officeDocument/2006/customXml" ds:itemID="{10E24CC1-436E-49B9-8A2D-E16426BEB20B}">
  <ds:schemaRefs>
    <ds:schemaRef ds:uri="1f588fc9-13f4-43b2-9211-d6c0f6d9b5bf"/>
    <ds:schemaRef ds:uri="3e1889fb-7e4f-407e-b802-2abc0c3d0d76"/>
    <ds:schemaRef ds:uri="5634dfbd-89b7-4d21-965e-8239afdf8c72"/>
    <ds:schemaRef ds:uri="7304527e-27e6-4166-a5ca-7984c1dd561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41827BF-39CB-46F6-98E0-63FF4B10EA29}">
  <ds:schemaRefs>
    <ds:schemaRef ds:uri="3e1889fb-7e4f-407e-b802-2abc0c3d0d76"/>
    <ds:schemaRef ds:uri="5634dfbd-89b7-4d21-965e-8239afdf8c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59</Notes>
  <HiddenSlides>1</HiddenSlide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Office Theme</vt:lpstr>
      <vt:lpstr>1_Office Theme</vt:lpstr>
      <vt:lpstr>2_Office Theme</vt:lpstr>
      <vt:lpstr>3_Office Theme</vt:lpstr>
      <vt:lpstr>PowerPoint Presentation</vt:lpstr>
      <vt:lpstr>PowerPoint Presentation</vt:lpstr>
      <vt:lpstr>PowerPoint Presentation</vt:lpstr>
      <vt:lpstr>Aims &amp; Objectives</vt:lpstr>
      <vt:lpstr>PowerPoint Presentation</vt:lpstr>
      <vt:lpstr>How we might want to be today</vt:lpstr>
      <vt:lpstr>PowerPoint Presentation</vt:lpstr>
      <vt:lpstr>PowerPoint Presentation</vt:lpstr>
      <vt:lpstr>PowerPoint Presentation</vt:lpstr>
      <vt:lpstr>Neurodiversity </vt:lpstr>
      <vt:lpstr>  Getting the language right  Terminology -Neurodiversity= everyone in society (no ‘one brain’)   -Autistic children, not children with autism  - People are autistic – they do not have autism </vt:lpstr>
      <vt:lpstr>Autism </vt:lpstr>
      <vt:lpstr>Neurodivergent conditions:                                        prevalence in workforce:   Source: Institute of Leadership and Management 2020 </vt:lpstr>
      <vt:lpstr>PowerPoint Presentation</vt:lpstr>
      <vt:lpstr>PowerPoint Presentation</vt:lpstr>
      <vt:lpstr>PowerPoint Presentation</vt:lpstr>
      <vt:lpstr>PowerPoint Presentation</vt:lpstr>
      <vt:lpstr>Respondent profile  </vt:lpstr>
      <vt:lpstr>Questions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Coffee Break</vt:lpstr>
      <vt:lpstr>Priorities </vt:lpstr>
      <vt:lpstr>PowerPoint Presentation</vt:lpstr>
      <vt:lpstr>PowerPoint Presentation</vt:lpstr>
      <vt:lpstr>Eight Priorities identified were:</vt:lpstr>
      <vt:lpstr>Every table takes a priority and its aims and look to gather as many actions as possible </vt:lpstr>
      <vt:lpstr>Control &amp; Influence</vt:lpstr>
      <vt:lpstr>PowerPoint Presentation</vt:lpstr>
      <vt:lpstr>PowerPoint Presentation</vt:lpstr>
      <vt:lpstr>Lunch</vt:lpstr>
      <vt:lpstr>Everyone has contributed to the eight priorities –  you have co- created the high level action plan for a  strategy for autism in Jersey </vt:lpstr>
      <vt:lpstr>PowerPoint Presentation</vt:lpstr>
      <vt:lpstr>Each table to determine when we deliver the actions …..</vt:lpstr>
      <vt:lpstr>Tea break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Harrison</dc:creator>
  <cp:revision>1</cp:revision>
  <cp:lastPrinted>2022-11-21T13:52:34Z</cp:lastPrinted>
  <dcterms:created xsi:type="dcterms:W3CDTF">2022-11-14T15:07:32Z</dcterms:created>
  <dcterms:modified xsi:type="dcterms:W3CDTF">2022-11-22T22:01:24Z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0x010100DBA7C183FEA0454F82A60EBC6631F6FC</vt:lpwstr>
  </property>
  <property fmtid="{D5CDD505-2E9C-101B-9397-08002B2CF9AE}" pid="3" name="TaxCatchAll">
    <vt:lpwstr/>
  </property>
  <property fmtid="{D5CDD505-2E9C-101B-9397-08002B2CF9AE}" pid="4" name="IdentifierNo.">
    <vt:lpwstr>25</vt:lpwstr>
  </property>
  <property fmtid="{D5CDD505-2E9C-101B-9397-08002B2CF9AE}" pid="5" name="lcf76f155ced4ddcb4097134ff3c332f">
    <vt:lpwstr/>
  </property>
  <property fmtid="{D5CDD505-2E9C-101B-9397-08002B2CF9AE}" pid="6" name="MediaServiceImageTags">
    <vt:lpwstr/>
  </property>
</Properties>
</file>